
<file path=[Content_Types].xml><?xml version="1.0" encoding="utf-8"?>
<Types xmlns="http://schemas.openxmlformats.org/package/2006/content-types">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92" r:id="rId2"/>
    <p:sldMasterId id="2147483916" r:id="rId3"/>
  </p:sldMasterIdLst>
  <p:notesMasterIdLst>
    <p:notesMasterId r:id="rId50"/>
  </p:notesMasterIdLst>
  <p:sldIdLst>
    <p:sldId id="256" r:id="rId4"/>
    <p:sldId id="303" r:id="rId5"/>
    <p:sldId id="269" r:id="rId6"/>
    <p:sldId id="344" r:id="rId7"/>
    <p:sldId id="270" r:id="rId8"/>
    <p:sldId id="342" r:id="rId9"/>
    <p:sldId id="343" r:id="rId10"/>
    <p:sldId id="351" r:id="rId11"/>
    <p:sldId id="348" r:id="rId12"/>
    <p:sldId id="346" r:id="rId13"/>
    <p:sldId id="347" r:id="rId14"/>
    <p:sldId id="349" r:id="rId15"/>
    <p:sldId id="350" r:id="rId16"/>
    <p:sldId id="317" r:id="rId17"/>
    <p:sldId id="310" r:id="rId18"/>
    <p:sldId id="297" r:id="rId19"/>
    <p:sldId id="273" r:id="rId20"/>
    <p:sldId id="334" r:id="rId21"/>
    <p:sldId id="292" r:id="rId22"/>
    <p:sldId id="326" r:id="rId23"/>
    <p:sldId id="293" r:id="rId24"/>
    <p:sldId id="300" r:id="rId25"/>
    <p:sldId id="318" r:id="rId26"/>
    <p:sldId id="294" r:id="rId27"/>
    <p:sldId id="332" r:id="rId28"/>
    <p:sldId id="312" r:id="rId29"/>
    <p:sldId id="325" r:id="rId30"/>
    <p:sldId id="305" r:id="rId31"/>
    <p:sldId id="323" r:id="rId32"/>
    <p:sldId id="352" r:id="rId33"/>
    <p:sldId id="353" r:id="rId34"/>
    <p:sldId id="354" r:id="rId35"/>
    <p:sldId id="295" r:id="rId36"/>
    <p:sldId id="327" r:id="rId37"/>
    <p:sldId id="336" r:id="rId38"/>
    <p:sldId id="288" r:id="rId39"/>
    <p:sldId id="274" r:id="rId40"/>
    <p:sldId id="340" r:id="rId41"/>
    <p:sldId id="296" r:id="rId42"/>
    <p:sldId id="337" r:id="rId43"/>
    <p:sldId id="338" r:id="rId44"/>
    <p:sldId id="324" r:id="rId45"/>
    <p:sldId id="276" r:id="rId46"/>
    <p:sldId id="277" r:id="rId47"/>
    <p:sldId id="356" r:id="rId48"/>
    <p:sldId id="311" r:id="rId49"/>
  </p:sldIdLst>
  <p:sldSz cx="9144000" cy="6858000" type="screen4x3"/>
  <p:notesSz cx="7010400" cy="9236075"/>
  <p:defaultTextStyle>
    <a:defPPr>
      <a:defRPr lang="en-GB"/>
    </a:defPPr>
    <a:lvl1pPr algn="l" rtl="0" fontAlgn="base">
      <a:spcBef>
        <a:spcPct val="0"/>
      </a:spcBef>
      <a:spcAft>
        <a:spcPct val="0"/>
      </a:spcAft>
      <a:defRPr sz="3200" b="1" kern="1200">
        <a:solidFill>
          <a:schemeClr val="bg1"/>
        </a:solidFill>
        <a:latin typeface="Calibri" pitchFamily="34" charset="0"/>
        <a:ea typeface="+mn-ea"/>
        <a:cs typeface="+mn-cs"/>
      </a:defRPr>
    </a:lvl1pPr>
    <a:lvl2pPr marL="457200" algn="l" rtl="0" fontAlgn="base">
      <a:spcBef>
        <a:spcPct val="0"/>
      </a:spcBef>
      <a:spcAft>
        <a:spcPct val="0"/>
      </a:spcAft>
      <a:defRPr sz="3200" b="1" kern="1200">
        <a:solidFill>
          <a:schemeClr val="bg1"/>
        </a:solidFill>
        <a:latin typeface="Calibri" pitchFamily="34" charset="0"/>
        <a:ea typeface="+mn-ea"/>
        <a:cs typeface="+mn-cs"/>
      </a:defRPr>
    </a:lvl2pPr>
    <a:lvl3pPr marL="914400" algn="l" rtl="0" fontAlgn="base">
      <a:spcBef>
        <a:spcPct val="0"/>
      </a:spcBef>
      <a:spcAft>
        <a:spcPct val="0"/>
      </a:spcAft>
      <a:defRPr sz="3200" b="1" kern="1200">
        <a:solidFill>
          <a:schemeClr val="bg1"/>
        </a:solidFill>
        <a:latin typeface="Calibri" pitchFamily="34" charset="0"/>
        <a:ea typeface="+mn-ea"/>
        <a:cs typeface="+mn-cs"/>
      </a:defRPr>
    </a:lvl3pPr>
    <a:lvl4pPr marL="1371600" algn="l" rtl="0" fontAlgn="base">
      <a:spcBef>
        <a:spcPct val="0"/>
      </a:spcBef>
      <a:spcAft>
        <a:spcPct val="0"/>
      </a:spcAft>
      <a:defRPr sz="3200" b="1" kern="1200">
        <a:solidFill>
          <a:schemeClr val="bg1"/>
        </a:solidFill>
        <a:latin typeface="Calibri" pitchFamily="34" charset="0"/>
        <a:ea typeface="+mn-ea"/>
        <a:cs typeface="+mn-cs"/>
      </a:defRPr>
    </a:lvl4pPr>
    <a:lvl5pPr marL="1828800" algn="l" rtl="0" fontAlgn="base">
      <a:spcBef>
        <a:spcPct val="0"/>
      </a:spcBef>
      <a:spcAft>
        <a:spcPct val="0"/>
      </a:spcAft>
      <a:defRPr sz="3200" b="1" kern="1200">
        <a:solidFill>
          <a:schemeClr val="bg1"/>
        </a:solidFill>
        <a:latin typeface="Calibri" pitchFamily="34" charset="0"/>
        <a:ea typeface="+mn-ea"/>
        <a:cs typeface="+mn-cs"/>
      </a:defRPr>
    </a:lvl5pPr>
    <a:lvl6pPr marL="2286000" algn="l" defTabSz="914400" rtl="0" eaLnBrk="1" latinLnBrk="0" hangingPunct="1">
      <a:defRPr sz="3200" b="1" kern="1200">
        <a:solidFill>
          <a:schemeClr val="bg1"/>
        </a:solidFill>
        <a:latin typeface="Calibri" pitchFamily="34" charset="0"/>
        <a:ea typeface="+mn-ea"/>
        <a:cs typeface="+mn-cs"/>
      </a:defRPr>
    </a:lvl6pPr>
    <a:lvl7pPr marL="2743200" algn="l" defTabSz="914400" rtl="0" eaLnBrk="1" latinLnBrk="0" hangingPunct="1">
      <a:defRPr sz="3200" b="1" kern="1200">
        <a:solidFill>
          <a:schemeClr val="bg1"/>
        </a:solidFill>
        <a:latin typeface="Calibri" pitchFamily="34" charset="0"/>
        <a:ea typeface="+mn-ea"/>
        <a:cs typeface="+mn-cs"/>
      </a:defRPr>
    </a:lvl7pPr>
    <a:lvl8pPr marL="3200400" algn="l" defTabSz="914400" rtl="0" eaLnBrk="1" latinLnBrk="0" hangingPunct="1">
      <a:defRPr sz="3200" b="1" kern="1200">
        <a:solidFill>
          <a:schemeClr val="bg1"/>
        </a:solidFill>
        <a:latin typeface="Calibri" pitchFamily="34" charset="0"/>
        <a:ea typeface="+mn-ea"/>
        <a:cs typeface="+mn-cs"/>
      </a:defRPr>
    </a:lvl8pPr>
    <a:lvl9pPr marL="3657600" algn="l" defTabSz="914400" rtl="0" eaLnBrk="1" latinLnBrk="0" hangingPunct="1">
      <a:defRPr sz="3200" b="1" kern="1200">
        <a:solidFill>
          <a:schemeClr val="bg1"/>
        </a:solidFill>
        <a:latin typeface="Calibri" pitchFamily="34" charset="0"/>
        <a:ea typeface="+mn-ea"/>
        <a:cs typeface="+mn-cs"/>
      </a:defRPr>
    </a:lvl9pPr>
  </p:defaultTextStyle>
  <p:extLst>
    <p:ext uri="{521415D9-36F7-43E2-AB2F-B90AF26B5E84}">
      <p14:sectionLst xmlns:p14="http://schemas.microsoft.com/office/powerpoint/2010/main">
        <p14:section name="Untitled Section" id="{F237F0F0-ACF5-4CB2-AE8A-D01D09ACE36D}">
          <p14:sldIdLst>
            <p14:sldId id="256"/>
          </p14:sldIdLst>
        </p14:section>
        <p14:section name="Educational project" id="{FD4B9D46-4362-4367-B534-D373E4B53C89}">
          <p14:sldIdLst>
            <p14:sldId id="303"/>
            <p14:sldId id="269"/>
            <p14:sldId id="344"/>
            <p14:sldId id="270"/>
            <p14:sldId id="342"/>
            <p14:sldId id="343"/>
            <p14:sldId id="351"/>
            <p14:sldId id="348"/>
            <p14:sldId id="346"/>
            <p14:sldId id="347"/>
            <p14:sldId id="349"/>
            <p14:sldId id="350"/>
            <p14:sldId id="317"/>
            <p14:sldId id="310"/>
          </p14:sldIdLst>
        </p14:section>
        <p14:section name="Enrolment" id="{D324F0FC-8B09-4950-9118-AB76527ACA1E}">
          <p14:sldIdLst>
            <p14:sldId id="297"/>
            <p14:sldId id="273"/>
            <p14:sldId id="334"/>
            <p14:sldId id="292"/>
            <p14:sldId id="326"/>
            <p14:sldId id="293"/>
            <p14:sldId id="300"/>
            <p14:sldId id="318"/>
            <p14:sldId id="294"/>
            <p14:sldId id="332"/>
            <p14:sldId id="312"/>
            <p14:sldId id="325"/>
            <p14:sldId id="305"/>
            <p14:sldId id="323"/>
            <p14:sldId id="352"/>
            <p14:sldId id="353"/>
            <p14:sldId id="354"/>
            <p14:sldId id="295"/>
            <p14:sldId id="327"/>
            <p14:sldId id="336"/>
            <p14:sldId id="288"/>
            <p14:sldId id="274"/>
            <p14:sldId id="340"/>
            <p14:sldId id="296"/>
            <p14:sldId id="337"/>
            <p14:sldId id="338"/>
            <p14:sldId id="324"/>
            <p14:sldId id="276"/>
            <p14:sldId id="277"/>
            <p14:sldId id="356"/>
            <p14:sldId id="311"/>
          </p14:sldIdLst>
        </p14:section>
        <p14:section name="Language" id="{3BB8B79C-8EF3-499F-A5F7-CB1B9ECD5D13}">
          <p14:sldIdLst/>
        </p14:section>
        <p14:section name="Pupil Population" id="{F280A8E2-62D1-40D0-AFD8-812056F5FD41}">
          <p14:sldIdLst/>
        </p14:section>
        <p14:section name="School life" id="{A5DF8C47-0EFC-446E-8C37-48537E789D05}">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SSON Sophie"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00"/>
    <a:srgbClr val="0033CC"/>
    <a:srgbClr val="7BB7DF"/>
    <a:srgbClr val="FFFF99"/>
    <a:srgbClr val="FFFFCC"/>
    <a:srgbClr val="FFFF00"/>
    <a:srgbClr val="D9D9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43" autoAdjust="0"/>
    <p:restoredTop sz="94629" autoAdjust="0"/>
  </p:normalViewPr>
  <p:slideViewPr>
    <p:cSldViewPr>
      <p:cViewPr varScale="1">
        <p:scale>
          <a:sx n="107" d="100"/>
          <a:sy n="107" d="100"/>
        </p:scale>
        <p:origin x="-1122"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899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commentAuthors" Target="commentAuthors.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BE"/>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lineChart>
        <c:grouping val="standard"/>
        <c:varyColors val="0"/>
        <c:ser>
          <c:idx val="3"/>
          <c:order val="0"/>
          <c:tx>
            <c:v>Pupil Population</c:v>
          </c:tx>
          <c:spPr>
            <a:ln w="25400" cap="rnd">
              <a:solidFill>
                <a:schemeClr val="dk1">
                  <a:tint val="98500"/>
                </a:schemeClr>
              </a:solidFill>
              <a:round/>
            </a:ln>
            <a:effectLst/>
          </c:spPr>
          <c:marker>
            <c:symbol val="diamond"/>
            <c:size val="8"/>
            <c:spPr>
              <a:solidFill>
                <a:schemeClr val="dk1">
                  <a:tint val="98500"/>
                </a:schemeClr>
              </a:solidFill>
              <a:ln w="9525">
                <a:solidFill>
                  <a:schemeClr val="dk1">
                    <a:tint val="985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fr-FR"/>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'Graphs 15-10'!$B$1:$G$1</c:f>
              <c:strCache>
                <c:ptCount val="6"/>
                <c:pt idx="0">
                  <c:v>2012-2013</c:v>
                </c:pt>
                <c:pt idx="1">
                  <c:v>2013-2014</c:v>
                </c:pt>
                <c:pt idx="2">
                  <c:v>2014-2015</c:v>
                </c:pt>
                <c:pt idx="3">
                  <c:v>2015-2016</c:v>
                </c:pt>
                <c:pt idx="4">
                  <c:v>2016-2017</c:v>
                </c:pt>
                <c:pt idx="5">
                  <c:v>2017-2018</c:v>
                </c:pt>
              </c:strCache>
            </c:strRef>
          </c:cat>
          <c:val>
            <c:numRef>
              <c:f>'Graphs 15-10'!$B$5:$G$5</c:f>
              <c:numCache>
                <c:formatCode>#,##0</c:formatCode>
                <c:ptCount val="6"/>
                <c:pt idx="0">
                  <c:v>10606</c:v>
                </c:pt>
                <c:pt idx="1">
                  <c:v>10977</c:v>
                </c:pt>
                <c:pt idx="2">
                  <c:v>11406</c:v>
                </c:pt>
                <c:pt idx="3">
                  <c:v>11885</c:v>
                </c:pt>
                <c:pt idx="4">
                  <c:v>12309</c:v>
                </c:pt>
                <c:pt idx="5">
                  <c:v>12691</c:v>
                </c:pt>
              </c:numCache>
            </c:numRef>
          </c:val>
          <c:smooth val="0"/>
          <c:extLst xmlns:c16r2="http://schemas.microsoft.com/office/drawing/2015/06/chart">
            <c:ext xmlns:c16="http://schemas.microsoft.com/office/drawing/2014/chart" uri="{C3380CC4-5D6E-409C-BE32-E72D297353CC}">
              <c16:uniqueId val="{00000000-C311-47F9-B375-99123DF68E2B}"/>
            </c:ext>
          </c:extLst>
        </c:ser>
        <c:dLbls>
          <c:showLegendKey val="0"/>
          <c:showVal val="0"/>
          <c:showCatName val="0"/>
          <c:showSerName val="0"/>
          <c:showPercent val="0"/>
          <c:showBubbleSize val="0"/>
        </c:dLbls>
        <c:marker val="1"/>
        <c:smooth val="0"/>
        <c:axId val="129078016"/>
        <c:axId val="129079552"/>
      </c:lineChart>
      <c:catAx>
        <c:axId val="12907801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fr-FR"/>
          </a:p>
        </c:txPr>
        <c:crossAx val="129079552"/>
        <c:crosses val="autoZero"/>
        <c:auto val="1"/>
        <c:lblAlgn val="ctr"/>
        <c:lblOffset val="100"/>
        <c:noMultiLvlLbl val="0"/>
      </c:catAx>
      <c:valAx>
        <c:axId val="129079552"/>
        <c:scaling>
          <c:orientation val="minMax"/>
          <c:min val="10000"/>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fr-FR"/>
          </a:p>
        </c:txPr>
        <c:crossAx val="129078016"/>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fr-FR"/>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fr-FR"/>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1" y="2"/>
            <a:ext cx="3037117" cy="462321"/>
          </a:xfrm>
          <a:prstGeom prst="rect">
            <a:avLst/>
          </a:prstGeom>
          <a:noFill/>
          <a:ln w="9525">
            <a:noFill/>
            <a:miter lim="800000"/>
            <a:headEnd/>
            <a:tailEnd/>
          </a:ln>
          <a:effectLst/>
        </p:spPr>
        <p:txBody>
          <a:bodyPr vert="horz" wrap="square" lIns="91432" tIns="45716" rIns="91432" bIns="45716" numCol="1" anchor="t" anchorCtr="0" compatLnSpc="1">
            <a:prstTxWarp prst="textNoShape">
              <a:avLst/>
            </a:prstTxWarp>
          </a:bodyPr>
          <a:lstStyle>
            <a:lvl1pPr>
              <a:defRPr sz="1200" b="0">
                <a:solidFill>
                  <a:schemeClr val="tx1"/>
                </a:solidFill>
                <a:latin typeface="Arial" pitchFamily="34" charset="0"/>
              </a:defRPr>
            </a:lvl1pPr>
          </a:lstStyle>
          <a:p>
            <a:endParaRPr lang="en-US" altLang="en-US"/>
          </a:p>
        </p:txBody>
      </p:sp>
      <p:sp>
        <p:nvSpPr>
          <p:cNvPr id="7171" name="Rectangle 3"/>
          <p:cNvSpPr>
            <a:spLocks noGrp="1" noChangeArrowheads="1"/>
          </p:cNvSpPr>
          <p:nvPr>
            <p:ph type="dt" idx="1"/>
          </p:nvPr>
        </p:nvSpPr>
        <p:spPr bwMode="auto">
          <a:xfrm>
            <a:off x="3971615" y="2"/>
            <a:ext cx="3037117" cy="462321"/>
          </a:xfrm>
          <a:prstGeom prst="rect">
            <a:avLst/>
          </a:prstGeom>
          <a:noFill/>
          <a:ln w="9525">
            <a:noFill/>
            <a:miter lim="800000"/>
            <a:headEnd/>
            <a:tailEnd/>
          </a:ln>
          <a:effectLst/>
        </p:spPr>
        <p:txBody>
          <a:bodyPr vert="horz" wrap="square" lIns="91432" tIns="45716" rIns="91432" bIns="45716" numCol="1" anchor="t" anchorCtr="0" compatLnSpc="1">
            <a:prstTxWarp prst="textNoShape">
              <a:avLst/>
            </a:prstTxWarp>
          </a:bodyPr>
          <a:lstStyle>
            <a:lvl1pPr algn="r">
              <a:defRPr sz="1200" b="0">
                <a:solidFill>
                  <a:schemeClr val="tx1"/>
                </a:solidFill>
                <a:latin typeface="Arial" pitchFamily="34" charset="0"/>
              </a:defRPr>
            </a:lvl1pPr>
          </a:lstStyle>
          <a:p>
            <a:endParaRPr lang="en-US" altLang="en-US"/>
          </a:p>
        </p:txBody>
      </p:sp>
      <p:sp>
        <p:nvSpPr>
          <p:cNvPr id="37892" name="Rectangle 4"/>
          <p:cNvSpPr>
            <a:spLocks noGrp="1" noRot="1" noChangeAspect="1" noChangeArrowheads="1" noTextEdit="1"/>
          </p:cNvSpPr>
          <p:nvPr>
            <p:ph type="sldImg" idx="2"/>
          </p:nvPr>
        </p:nvSpPr>
        <p:spPr bwMode="auto">
          <a:xfrm>
            <a:off x="1195388" y="692150"/>
            <a:ext cx="4619625" cy="34655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3" name="Rectangle 5"/>
          <p:cNvSpPr>
            <a:spLocks noGrp="1" noChangeArrowheads="1"/>
          </p:cNvSpPr>
          <p:nvPr>
            <p:ph type="body" sz="quarter" idx="3"/>
          </p:nvPr>
        </p:nvSpPr>
        <p:spPr bwMode="auto">
          <a:xfrm>
            <a:off x="700874" y="4386881"/>
            <a:ext cx="5608654" cy="4156455"/>
          </a:xfrm>
          <a:prstGeom prst="rect">
            <a:avLst/>
          </a:prstGeom>
          <a:noFill/>
          <a:ln w="9525">
            <a:noFill/>
            <a:miter lim="800000"/>
            <a:headEnd/>
            <a:tailEnd/>
          </a:ln>
          <a:effectLst/>
        </p:spPr>
        <p:txBody>
          <a:bodyPr vert="horz" wrap="square" lIns="91432" tIns="45716" rIns="91432" bIns="45716" numCol="1" anchor="t" anchorCtr="0" compatLnSpc="1">
            <a:prstTxWarp prst="textNoShape">
              <a:avLst/>
            </a:prstTxWarp>
          </a:bodyPr>
          <a:lstStyle/>
          <a:p>
            <a:pPr lvl="0"/>
            <a:r>
              <a:rPr lang="en-GB" noProof="0" smtClean="0"/>
              <a:t>Klik om de opmaakprofielen van de modeltekst te bewerken</a:t>
            </a:r>
          </a:p>
          <a:p>
            <a:pPr lvl="1"/>
            <a:r>
              <a:rPr lang="en-GB" noProof="0" smtClean="0"/>
              <a:t>Tweede niveau</a:t>
            </a:r>
          </a:p>
          <a:p>
            <a:pPr lvl="2"/>
            <a:r>
              <a:rPr lang="en-GB" noProof="0" smtClean="0"/>
              <a:t>Derde niveau</a:t>
            </a:r>
          </a:p>
          <a:p>
            <a:pPr lvl="3"/>
            <a:r>
              <a:rPr lang="en-GB" noProof="0" smtClean="0"/>
              <a:t>Vierde niveau</a:t>
            </a:r>
          </a:p>
          <a:p>
            <a:pPr lvl="4"/>
            <a:r>
              <a:rPr lang="en-GB" noProof="0" smtClean="0"/>
              <a:t>Vijfde niveau</a:t>
            </a:r>
          </a:p>
        </p:txBody>
      </p:sp>
      <p:sp>
        <p:nvSpPr>
          <p:cNvPr id="7174" name="Rectangle 6"/>
          <p:cNvSpPr>
            <a:spLocks noGrp="1" noChangeArrowheads="1"/>
          </p:cNvSpPr>
          <p:nvPr>
            <p:ph type="ftr" sz="quarter" idx="4"/>
          </p:nvPr>
        </p:nvSpPr>
        <p:spPr bwMode="auto">
          <a:xfrm>
            <a:off x="1" y="8772279"/>
            <a:ext cx="3037117" cy="462320"/>
          </a:xfrm>
          <a:prstGeom prst="rect">
            <a:avLst/>
          </a:prstGeom>
          <a:noFill/>
          <a:ln w="9525">
            <a:noFill/>
            <a:miter lim="800000"/>
            <a:headEnd/>
            <a:tailEnd/>
          </a:ln>
          <a:effectLst/>
        </p:spPr>
        <p:txBody>
          <a:bodyPr vert="horz" wrap="square" lIns="91432" tIns="45716" rIns="91432" bIns="45716" numCol="1" anchor="b" anchorCtr="0" compatLnSpc="1">
            <a:prstTxWarp prst="textNoShape">
              <a:avLst/>
            </a:prstTxWarp>
          </a:bodyPr>
          <a:lstStyle>
            <a:lvl1pPr>
              <a:defRPr sz="1200" b="0">
                <a:solidFill>
                  <a:schemeClr val="tx1"/>
                </a:solidFill>
                <a:latin typeface="Arial" pitchFamily="34" charset="0"/>
              </a:defRPr>
            </a:lvl1pPr>
          </a:lstStyle>
          <a:p>
            <a:endParaRPr lang="en-US" altLang="en-US"/>
          </a:p>
        </p:txBody>
      </p:sp>
      <p:sp>
        <p:nvSpPr>
          <p:cNvPr id="7175" name="Rectangle 7"/>
          <p:cNvSpPr>
            <a:spLocks noGrp="1" noChangeArrowheads="1"/>
          </p:cNvSpPr>
          <p:nvPr>
            <p:ph type="sldNum" sz="quarter" idx="5"/>
          </p:nvPr>
        </p:nvSpPr>
        <p:spPr bwMode="auto">
          <a:xfrm>
            <a:off x="3971615" y="8772279"/>
            <a:ext cx="3037117" cy="462320"/>
          </a:xfrm>
          <a:prstGeom prst="rect">
            <a:avLst/>
          </a:prstGeom>
          <a:noFill/>
          <a:ln w="9525">
            <a:noFill/>
            <a:miter lim="800000"/>
            <a:headEnd/>
            <a:tailEnd/>
          </a:ln>
          <a:effectLst/>
        </p:spPr>
        <p:txBody>
          <a:bodyPr vert="horz" wrap="square" lIns="91432" tIns="45716" rIns="91432" bIns="45716" numCol="1" anchor="b" anchorCtr="0" compatLnSpc="1">
            <a:prstTxWarp prst="textNoShape">
              <a:avLst/>
            </a:prstTxWarp>
          </a:bodyPr>
          <a:lstStyle>
            <a:lvl1pPr algn="r">
              <a:defRPr sz="1200" b="0">
                <a:solidFill>
                  <a:schemeClr val="tx1"/>
                </a:solidFill>
                <a:latin typeface="Arial" pitchFamily="34" charset="0"/>
              </a:defRPr>
            </a:lvl1pPr>
          </a:lstStyle>
          <a:p>
            <a:fld id="{13FD690B-03C4-4DF3-A046-96C32F1398BA}" type="slidenum">
              <a:rPr lang="en-GB" altLang="en-US"/>
              <a:pPr/>
              <a:t>‹N°›</a:t>
            </a:fld>
            <a:endParaRPr lang="en-GB" altLang="en-US"/>
          </a:p>
        </p:txBody>
      </p:sp>
    </p:spTree>
    <p:extLst>
      <p:ext uri="{BB962C8B-B14F-4D97-AF65-F5344CB8AC3E}">
        <p14:creationId xmlns:p14="http://schemas.microsoft.com/office/powerpoint/2010/main" val="13113755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FD690B-03C4-4DF3-A046-96C32F1398BA}" type="slidenum">
              <a:rPr lang="en-GB" altLang="en-US" smtClean="0"/>
              <a:pPr/>
              <a:t>21</a:t>
            </a:fld>
            <a:endParaRPr lang="en-GB" altLang="en-US"/>
          </a:p>
        </p:txBody>
      </p:sp>
    </p:spTree>
    <p:extLst>
      <p:ext uri="{BB962C8B-B14F-4D97-AF65-F5344CB8AC3E}">
        <p14:creationId xmlns:p14="http://schemas.microsoft.com/office/powerpoint/2010/main" val="32747346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13FD690B-03C4-4DF3-A046-96C32F1398BA}" type="slidenum">
              <a:rPr lang="en-GB" altLang="en-US" smtClean="0"/>
              <a:pPr/>
              <a:t>36</a:t>
            </a:fld>
            <a:endParaRPr lang="en-GB" altLang="en-US"/>
          </a:p>
        </p:txBody>
      </p:sp>
    </p:spTree>
    <p:extLst>
      <p:ext uri="{BB962C8B-B14F-4D97-AF65-F5344CB8AC3E}">
        <p14:creationId xmlns:p14="http://schemas.microsoft.com/office/powerpoint/2010/main" val="42464811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900113" y="765175"/>
            <a:ext cx="7772400" cy="1470025"/>
          </a:xfrm>
        </p:spPr>
        <p:txBody>
          <a:bodyPr/>
          <a:lstStyle>
            <a:lvl1pPr>
              <a:defRPr sz="4000" b="1">
                <a:solidFill>
                  <a:srgbClr val="D9D96C"/>
                </a:solidFill>
              </a:defRPr>
            </a:lvl1pPr>
          </a:lstStyle>
          <a:p>
            <a:r>
              <a:rPr lang="en-GB"/>
              <a:t>Click to add title</a:t>
            </a:r>
          </a:p>
        </p:txBody>
      </p:sp>
      <p:sp>
        <p:nvSpPr>
          <p:cNvPr id="3075" name="Rectangle 3"/>
          <p:cNvSpPr>
            <a:spLocks noGrp="1" noChangeArrowheads="1"/>
          </p:cNvSpPr>
          <p:nvPr>
            <p:ph type="subTitle" idx="1"/>
          </p:nvPr>
        </p:nvSpPr>
        <p:spPr>
          <a:xfrm>
            <a:off x="1339850" y="2852738"/>
            <a:ext cx="6400800" cy="1752600"/>
          </a:xfrm>
        </p:spPr>
        <p:txBody>
          <a:bodyPr/>
          <a:lstStyle>
            <a:lvl1pPr marL="0" indent="0" algn="ctr">
              <a:buFontTx/>
              <a:buNone/>
              <a:defRPr b="1"/>
            </a:lvl1pPr>
          </a:lstStyle>
          <a:p>
            <a:r>
              <a:rPr lang="en-GB"/>
              <a:t>Click to add a subtitle</a:t>
            </a:r>
          </a:p>
        </p:txBody>
      </p:sp>
    </p:spTree>
    <p:extLst>
      <p:ext uri="{BB962C8B-B14F-4D97-AF65-F5344CB8AC3E}">
        <p14:creationId xmlns:p14="http://schemas.microsoft.com/office/powerpoint/2010/main" val="2649088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91E15D67-AF2A-466A-8D67-EE69193BB1D9}" type="datetime1">
              <a:rPr lang="en-GB" altLang="en-US" smtClean="0"/>
              <a:t>12/01/2018</a:t>
            </a:fld>
            <a:endParaRPr lang="en-GB"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A1829ACC-1F4B-4733-A8EB-73010BCC6E66}" type="slidenum">
              <a:rPr lang="en-GB" altLang="en-US"/>
              <a:pPr/>
              <a:t>‹N°›</a:t>
            </a:fld>
            <a:endParaRPr lang="en-GB" altLang="en-US"/>
          </a:p>
        </p:txBody>
      </p:sp>
    </p:spTree>
    <p:extLst>
      <p:ext uri="{BB962C8B-B14F-4D97-AF65-F5344CB8AC3E}">
        <p14:creationId xmlns:p14="http://schemas.microsoft.com/office/powerpoint/2010/main" val="30797954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6688" y="274638"/>
            <a:ext cx="1871662"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00113" y="274638"/>
            <a:ext cx="5464175"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9D5E4354-0B25-4CEC-B3F8-87D3EEB04806}" type="datetime1">
              <a:rPr lang="en-GB" altLang="en-US" smtClean="0"/>
              <a:t>12/01/2018</a:t>
            </a:fld>
            <a:endParaRPr lang="en-GB"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EFDA4337-3F2A-47C4-983A-EA0F5EED344A}" type="slidenum">
              <a:rPr lang="en-GB" altLang="en-US"/>
              <a:pPr/>
              <a:t>‹N°›</a:t>
            </a:fld>
            <a:endParaRPr lang="en-GB" altLang="en-US"/>
          </a:p>
        </p:txBody>
      </p:sp>
    </p:spTree>
    <p:extLst>
      <p:ext uri="{BB962C8B-B14F-4D97-AF65-F5344CB8AC3E}">
        <p14:creationId xmlns:p14="http://schemas.microsoft.com/office/powerpoint/2010/main" val="1762901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00113" y="274638"/>
            <a:ext cx="7488237"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900113" y="1600200"/>
            <a:ext cx="7488237" cy="4525963"/>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fld id="{10D2A0F1-F05F-4DCF-A154-62C761D3A506}" type="datetime1">
              <a:rPr lang="en-GB" altLang="en-US" smtClean="0"/>
              <a:t>12/01/2018</a:t>
            </a:fld>
            <a:endParaRPr lang="en-GB"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3451231B-A5E8-4436-8E3E-F9B8C52AEFD1}" type="slidenum">
              <a:rPr lang="en-GB" altLang="en-US"/>
              <a:pPr/>
              <a:t>‹N°›</a:t>
            </a:fld>
            <a:endParaRPr lang="en-GB" altLang="en-US"/>
          </a:p>
        </p:txBody>
      </p:sp>
    </p:spTree>
    <p:extLst>
      <p:ext uri="{BB962C8B-B14F-4D97-AF65-F5344CB8AC3E}">
        <p14:creationId xmlns:p14="http://schemas.microsoft.com/office/powerpoint/2010/main" val="36610902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lvl1pPr eaLnBrk="0" hangingPunct="0">
                <a:defRPr sz="3200" b="1">
                  <a:solidFill>
                    <a:schemeClr val="bg1"/>
                  </a:solidFill>
                  <a:latin typeface="Calibri" pitchFamily="34" charset="0"/>
                </a:defRPr>
              </a:lvl1pPr>
              <a:lvl2pPr marL="742950" indent="-285750" eaLnBrk="0" hangingPunct="0">
                <a:defRPr sz="3200" b="1">
                  <a:solidFill>
                    <a:schemeClr val="bg1"/>
                  </a:solidFill>
                  <a:latin typeface="Calibri" pitchFamily="34" charset="0"/>
                </a:defRPr>
              </a:lvl2pPr>
              <a:lvl3pPr marL="1143000" indent="-228600" eaLnBrk="0" hangingPunct="0">
                <a:defRPr sz="3200" b="1">
                  <a:solidFill>
                    <a:schemeClr val="bg1"/>
                  </a:solidFill>
                  <a:latin typeface="Calibri" pitchFamily="34" charset="0"/>
                </a:defRPr>
              </a:lvl3pPr>
              <a:lvl4pPr marL="1600200" indent="-228600" eaLnBrk="0" hangingPunct="0">
                <a:defRPr sz="3200" b="1">
                  <a:solidFill>
                    <a:schemeClr val="bg1"/>
                  </a:solidFill>
                  <a:latin typeface="Calibri" pitchFamily="34" charset="0"/>
                </a:defRPr>
              </a:lvl4pPr>
              <a:lvl5pPr marL="2057400" indent="-228600" eaLnBrk="0" hangingPunct="0">
                <a:defRPr sz="3200" b="1">
                  <a:solidFill>
                    <a:schemeClr val="bg1"/>
                  </a:solidFill>
                  <a:latin typeface="Calibri" pitchFamily="34" charset="0"/>
                </a:defRPr>
              </a:lvl5pPr>
              <a:lvl6pPr marL="2514600" indent="-228600" eaLnBrk="0" fontAlgn="base" hangingPunct="0">
                <a:spcBef>
                  <a:spcPct val="0"/>
                </a:spcBef>
                <a:spcAft>
                  <a:spcPct val="0"/>
                </a:spcAft>
                <a:defRPr sz="3200" b="1">
                  <a:solidFill>
                    <a:schemeClr val="bg1"/>
                  </a:solidFill>
                  <a:latin typeface="Calibri" pitchFamily="34" charset="0"/>
                </a:defRPr>
              </a:lvl6pPr>
              <a:lvl7pPr marL="2971800" indent="-228600" eaLnBrk="0" fontAlgn="base" hangingPunct="0">
                <a:spcBef>
                  <a:spcPct val="0"/>
                </a:spcBef>
                <a:spcAft>
                  <a:spcPct val="0"/>
                </a:spcAft>
                <a:defRPr sz="3200" b="1">
                  <a:solidFill>
                    <a:schemeClr val="bg1"/>
                  </a:solidFill>
                  <a:latin typeface="Calibri" pitchFamily="34" charset="0"/>
                </a:defRPr>
              </a:lvl7pPr>
              <a:lvl8pPr marL="3429000" indent="-228600" eaLnBrk="0" fontAlgn="base" hangingPunct="0">
                <a:spcBef>
                  <a:spcPct val="0"/>
                </a:spcBef>
                <a:spcAft>
                  <a:spcPct val="0"/>
                </a:spcAft>
                <a:defRPr sz="3200" b="1">
                  <a:solidFill>
                    <a:schemeClr val="bg1"/>
                  </a:solidFill>
                  <a:latin typeface="Calibri" pitchFamily="34" charset="0"/>
                </a:defRPr>
              </a:lvl8pPr>
              <a:lvl9pPr marL="3886200" indent="-228600" eaLnBrk="0" fontAlgn="base" hangingPunct="0">
                <a:spcBef>
                  <a:spcPct val="0"/>
                </a:spcBef>
                <a:spcAft>
                  <a:spcPct val="0"/>
                </a:spcAft>
                <a:defRPr sz="3200" b="1">
                  <a:solidFill>
                    <a:schemeClr val="bg1"/>
                  </a:solidFill>
                  <a:latin typeface="Calibri" pitchFamily="34" charset="0"/>
                </a:defRPr>
              </a:lvl9pPr>
            </a:lstStyle>
            <a:p>
              <a:pPr algn="ctr" eaLnBrk="1" hangingPunct="1"/>
              <a:endParaRPr lang="fr-FR" altLang="en-US" sz="2400" b="0">
                <a:solidFill>
                  <a:schemeClr val="tx1"/>
                </a:solidFill>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lvl1pPr eaLnBrk="0" hangingPunct="0">
                <a:defRPr sz="3200" b="1">
                  <a:solidFill>
                    <a:schemeClr val="bg1"/>
                  </a:solidFill>
                  <a:latin typeface="Calibri" pitchFamily="34" charset="0"/>
                </a:defRPr>
              </a:lvl1pPr>
              <a:lvl2pPr marL="742950" indent="-285750" eaLnBrk="0" hangingPunct="0">
                <a:defRPr sz="3200" b="1">
                  <a:solidFill>
                    <a:schemeClr val="bg1"/>
                  </a:solidFill>
                  <a:latin typeface="Calibri" pitchFamily="34" charset="0"/>
                </a:defRPr>
              </a:lvl2pPr>
              <a:lvl3pPr marL="1143000" indent="-228600" eaLnBrk="0" hangingPunct="0">
                <a:defRPr sz="3200" b="1">
                  <a:solidFill>
                    <a:schemeClr val="bg1"/>
                  </a:solidFill>
                  <a:latin typeface="Calibri" pitchFamily="34" charset="0"/>
                </a:defRPr>
              </a:lvl3pPr>
              <a:lvl4pPr marL="1600200" indent="-228600" eaLnBrk="0" hangingPunct="0">
                <a:defRPr sz="3200" b="1">
                  <a:solidFill>
                    <a:schemeClr val="bg1"/>
                  </a:solidFill>
                  <a:latin typeface="Calibri" pitchFamily="34" charset="0"/>
                </a:defRPr>
              </a:lvl4pPr>
              <a:lvl5pPr marL="2057400" indent="-228600" eaLnBrk="0" hangingPunct="0">
                <a:defRPr sz="3200" b="1">
                  <a:solidFill>
                    <a:schemeClr val="bg1"/>
                  </a:solidFill>
                  <a:latin typeface="Calibri" pitchFamily="34" charset="0"/>
                </a:defRPr>
              </a:lvl5pPr>
              <a:lvl6pPr marL="2514600" indent="-228600" eaLnBrk="0" fontAlgn="base" hangingPunct="0">
                <a:spcBef>
                  <a:spcPct val="0"/>
                </a:spcBef>
                <a:spcAft>
                  <a:spcPct val="0"/>
                </a:spcAft>
                <a:defRPr sz="3200" b="1">
                  <a:solidFill>
                    <a:schemeClr val="bg1"/>
                  </a:solidFill>
                  <a:latin typeface="Calibri" pitchFamily="34" charset="0"/>
                </a:defRPr>
              </a:lvl6pPr>
              <a:lvl7pPr marL="2971800" indent="-228600" eaLnBrk="0" fontAlgn="base" hangingPunct="0">
                <a:spcBef>
                  <a:spcPct val="0"/>
                </a:spcBef>
                <a:spcAft>
                  <a:spcPct val="0"/>
                </a:spcAft>
                <a:defRPr sz="3200" b="1">
                  <a:solidFill>
                    <a:schemeClr val="bg1"/>
                  </a:solidFill>
                  <a:latin typeface="Calibri" pitchFamily="34" charset="0"/>
                </a:defRPr>
              </a:lvl7pPr>
              <a:lvl8pPr marL="3429000" indent="-228600" eaLnBrk="0" fontAlgn="base" hangingPunct="0">
                <a:spcBef>
                  <a:spcPct val="0"/>
                </a:spcBef>
                <a:spcAft>
                  <a:spcPct val="0"/>
                </a:spcAft>
                <a:defRPr sz="3200" b="1">
                  <a:solidFill>
                    <a:schemeClr val="bg1"/>
                  </a:solidFill>
                  <a:latin typeface="Calibri" pitchFamily="34" charset="0"/>
                </a:defRPr>
              </a:lvl8pPr>
              <a:lvl9pPr marL="3886200" indent="-228600" eaLnBrk="0" fontAlgn="base" hangingPunct="0">
                <a:spcBef>
                  <a:spcPct val="0"/>
                </a:spcBef>
                <a:spcAft>
                  <a:spcPct val="0"/>
                </a:spcAft>
                <a:defRPr sz="3200" b="1">
                  <a:solidFill>
                    <a:schemeClr val="bg1"/>
                  </a:solidFill>
                  <a:latin typeface="Calibri" pitchFamily="34" charset="0"/>
                </a:defRPr>
              </a:lvl9pPr>
            </a:lstStyle>
            <a:p>
              <a:pPr eaLnBrk="1" hangingPunct="1"/>
              <a:endParaRPr lang="fr-FR" altLang="en-US" sz="2400" b="0">
                <a:solidFill>
                  <a:schemeClr val="tx1"/>
                </a:solidFill>
                <a:latin typeface="Times New Roman" pitchFamily="18"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lvl1pPr eaLnBrk="0" hangingPunct="0">
                  <a:defRPr sz="3200" b="1">
                    <a:solidFill>
                      <a:schemeClr val="bg1"/>
                    </a:solidFill>
                    <a:latin typeface="Calibri" pitchFamily="34" charset="0"/>
                  </a:defRPr>
                </a:lvl1pPr>
                <a:lvl2pPr marL="742950" indent="-285750" eaLnBrk="0" hangingPunct="0">
                  <a:defRPr sz="3200" b="1">
                    <a:solidFill>
                      <a:schemeClr val="bg1"/>
                    </a:solidFill>
                    <a:latin typeface="Calibri" pitchFamily="34" charset="0"/>
                  </a:defRPr>
                </a:lvl2pPr>
                <a:lvl3pPr marL="1143000" indent="-228600" eaLnBrk="0" hangingPunct="0">
                  <a:defRPr sz="3200" b="1">
                    <a:solidFill>
                      <a:schemeClr val="bg1"/>
                    </a:solidFill>
                    <a:latin typeface="Calibri" pitchFamily="34" charset="0"/>
                  </a:defRPr>
                </a:lvl3pPr>
                <a:lvl4pPr marL="1600200" indent="-228600" eaLnBrk="0" hangingPunct="0">
                  <a:defRPr sz="3200" b="1">
                    <a:solidFill>
                      <a:schemeClr val="bg1"/>
                    </a:solidFill>
                    <a:latin typeface="Calibri" pitchFamily="34" charset="0"/>
                  </a:defRPr>
                </a:lvl4pPr>
                <a:lvl5pPr marL="2057400" indent="-228600" eaLnBrk="0" hangingPunct="0">
                  <a:defRPr sz="3200" b="1">
                    <a:solidFill>
                      <a:schemeClr val="bg1"/>
                    </a:solidFill>
                    <a:latin typeface="Calibri" pitchFamily="34" charset="0"/>
                  </a:defRPr>
                </a:lvl5pPr>
                <a:lvl6pPr marL="2514600" indent="-228600" eaLnBrk="0" fontAlgn="base" hangingPunct="0">
                  <a:spcBef>
                    <a:spcPct val="0"/>
                  </a:spcBef>
                  <a:spcAft>
                    <a:spcPct val="0"/>
                  </a:spcAft>
                  <a:defRPr sz="3200" b="1">
                    <a:solidFill>
                      <a:schemeClr val="bg1"/>
                    </a:solidFill>
                    <a:latin typeface="Calibri" pitchFamily="34" charset="0"/>
                  </a:defRPr>
                </a:lvl6pPr>
                <a:lvl7pPr marL="2971800" indent="-228600" eaLnBrk="0" fontAlgn="base" hangingPunct="0">
                  <a:spcBef>
                    <a:spcPct val="0"/>
                  </a:spcBef>
                  <a:spcAft>
                    <a:spcPct val="0"/>
                  </a:spcAft>
                  <a:defRPr sz="3200" b="1">
                    <a:solidFill>
                      <a:schemeClr val="bg1"/>
                    </a:solidFill>
                    <a:latin typeface="Calibri" pitchFamily="34" charset="0"/>
                  </a:defRPr>
                </a:lvl7pPr>
                <a:lvl8pPr marL="3429000" indent="-228600" eaLnBrk="0" fontAlgn="base" hangingPunct="0">
                  <a:spcBef>
                    <a:spcPct val="0"/>
                  </a:spcBef>
                  <a:spcAft>
                    <a:spcPct val="0"/>
                  </a:spcAft>
                  <a:defRPr sz="3200" b="1">
                    <a:solidFill>
                      <a:schemeClr val="bg1"/>
                    </a:solidFill>
                    <a:latin typeface="Calibri" pitchFamily="34" charset="0"/>
                  </a:defRPr>
                </a:lvl8pPr>
                <a:lvl9pPr marL="3886200" indent="-228600" eaLnBrk="0" fontAlgn="base" hangingPunct="0">
                  <a:spcBef>
                    <a:spcPct val="0"/>
                  </a:spcBef>
                  <a:spcAft>
                    <a:spcPct val="0"/>
                  </a:spcAft>
                  <a:defRPr sz="3200" b="1">
                    <a:solidFill>
                      <a:schemeClr val="bg1"/>
                    </a:solidFill>
                    <a:latin typeface="Calibri" pitchFamily="34" charset="0"/>
                  </a:defRPr>
                </a:lvl9pPr>
              </a:lstStyle>
              <a:p>
                <a:pPr eaLnBrk="1" hangingPunct="1"/>
                <a:endParaRPr lang="fr-FR" altLang="en-US" sz="2400" b="0">
                  <a:solidFill>
                    <a:schemeClr val="tx1"/>
                  </a:solidFill>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lvl1pPr eaLnBrk="0" hangingPunct="0">
                  <a:defRPr sz="3200" b="1">
                    <a:solidFill>
                      <a:schemeClr val="bg1"/>
                    </a:solidFill>
                    <a:latin typeface="Calibri" pitchFamily="34" charset="0"/>
                  </a:defRPr>
                </a:lvl1pPr>
                <a:lvl2pPr marL="742950" indent="-285750" eaLnBrk="0" hangingPunct="0">
                  <a:defRPr sz="3200" b="1">
                    <a:solidFill>
                      <a:schemeClr val="bg1"/>
                    </a:solidFill>
                    <a:latin typeface="Calibri" pitchFamily="34" charset="0"/>
                  </a:defRPr>
                </a:lvl2pPr>
                <a:lvl3pPr marL="1143000" indent="-228600" eaLnBrk="0" hangingPunct="0">
                  <a:defRPr sz="3200" b="1">
                    <a:solidFill>
                      <a:schemeClr val="bg1"/>
                    </a:solidFill>
                    <a:latin typeface="Calibri" pitchFamily="34" charset="0"/>
                  </a:defRPr>
                </a:lvl3pPr>
                <a:lvl4pPr marL="1600200" indent="-228600" eaLnBrk="0" hangingPunct="0">
                  <a:defRPr sz="3200" b="1">
                    <a:solidFill>
                      <a:schemeClr val="bg1"/>
                    </a:solidFill>
                    <a:latin typeface="Calibri" pitchFamily="34" charset="0"/>
                  </a:defRPr>
                </a:lvl4pPr>
                <a:lvl5pPr marL="2057400" indent="-228600" eaLnBrk="0" hangingPunct="0">
                  <a:defRPr sz="3200" b="1">
                    <a:solidFill>
                      <a:schemeClr val="bg1"/>
                    </a:solidFill>
                    <a:latin typeface="Calibri" pitchFamily="34" charset="0"/>
                  </a:defRPr>
                </a:lvl5pPr>
                <a:lvl6pPr marL="2514600" indent="-228600" eaLnBrk="0" fontAlgn="base" hangingPunct="0">
                  <a:spcBef>
                    <a:spcPct val="0"/>
                  </a:spcBef>
                  <a:spcAft>
                    <a:spcPct val="0"/>
                  </a:spcAft>
                  <a:defRPr sz="3200" b="1">
                    <a:solidFill>
                      <a:schemeClr val="bg1"/>
                    </a:solidFill>
                    <a:latin typeface="Calibri" pitchFamily="34" charset="0"/>
                  </a:defRPr>
                </a:lvl6pPr>
                <a:lvl7pPr marL="2971800" indent="-228600" eaLnBrk="0" fontAlgn="base" hangingPunct="0">
                  <a:spcBef>
                    <a:spcPct val="0"/>
                  </a:spcBef>
                  <a:spcAft>
                    <a:spcPct val="0"/>
                  </a:spcAft>
                  <a:defRPr sz="3200" b="1">
                    <a:solidFill>
                      <a:schemeClr val="bg1"/>
                    </a:solidFill>
                    <a:latin typeface="Calibri" pitchFamily="34" charset="0"/>
                  </a:defRPr>
                </a:lvl7pPr>
                <a:lvl8pPr marL="3429000" indent="-228600" eaLnBrk="0" fontAlgn="base" hangingPunct="0">
                  <a:spcBef>
                    <a:spcPct val="0"/>
                  </a:spcBef>
                  <a:spcAft>
                    <a:spcPct val="0"/>
                  </a:spcAft>
                  <a:defRPr sz="3200" b="1">
                    <a:solidFill>
                      <a:schemeClr val="bg1"/>
                    </a:solidFill>
                    <a:latin typeface="Calibri" pitchFamily="34" charset="0"/>
                  </a:defRPr>
                </a:lvl8pPr>
                <a:lvl9pPr marL="3886200" indent="-228600" eaLnBrk="0" fontAlgn="base" hangingPunct="0">
                  <a:spcBef>
                    <a:spcPct val="0"/>
                  </a:spcBef>
                  <a:spcAft>
                    <a:spcPct val="0"/>
                  </a:spcAft>
                  <a:defRPr sz="3200" b="1">
                    <a:solidFill>
                      <a:schemeClr val="bg1"/>
                    </a:solidFill>
                    <a:latin typeface="Calibri" pitchFamily="34" charset="0"/>
                  </a:defRPr>
                </a:lvl9pPr>
              </a:lstStyle>
              <a:p>
                <a:pPr eaLnBrk="1" hangingPunct="1"/>
                <a:endParaRPr lang="fr-FR" altLang="en-US" sz="2400" b="0">
                  <a:solidFill>
                    <a:schemeClr val="tx1"/>
                  </a:solidFill>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lvl1pPr eaLnBrk="0" hangingPunct="0">
                  <a:defRPr sz="3200" b="1">
                    <a:solidFill>
                      <a:schemeClr val="bg1"/>
                    </a:solidFill>
                    <a:latin typeface="Calibri" pitchFamily="34" charset="0"/>
                  </a:defRPr>
                </a:lvl1pPr>
                <a:lvl2pPr marL="742950" indent="-285750" eaLnBrk="0" hangingPunct="0">
                  <a:defRPr sz="3200" b="1">
                    <a:solidFill>
                      <a:schemeClr val="bg1"/>
                    </a:solidFill>
                    <a:latin typeface="Calibri" pitchFamily="34" charset="0"/>
                  </a:defRPr>
                </a:lvl2pPr>
                <a:lvl3pPr marL="1143000" indent="-228600" eaLnBrk="0" hangingPunct="0">
                  <a:defRPr sz="3200" b="1">
                    <a:solidFill>
                      <a:schemeClr val="bg1"/>
                    </a:solidFill>
                    <a:latin typeface="Calibri" pitchFamily="34" charset="0"/>
                  </a:defRPr>
                </a:lvl3pPr>
                <a:lvl4pPr marL="1600200" indent="-228600" eaLnBrk="0" hangingPunct="0">
                  <a:defRPr sz="3200" b="1">
                    <a:solidFill>
                      <a:schemeClr val="bg1"/>
                    </a:solidFill>
                    <a:latin typeface="Calibri" pitchFamily="34" charset="0"/>
                  </a:defRPr>
                </a:lvl4pPr>
                <a:lvl5pPr marL="2057400" indent="-228600" eaLnBrk="0" hangingPunct="0">
                  <a:defRPr sz="3200" b="1">
                    <a:solidFill>
                      <a:schemeClr val="bg1"/>
                    </a:solidFill>
                    <a:latin typeface="Calibri" pitchFamily="34" charset="0"/>
                  </a:defRPr>
                </a:lvl5pPr>
                <a:lvl6pPr marL="2514600" indent="-228600" eaLnBrk="0" fontAlgn="base" hangingPunct="0">
                  <a:spcBef>
                    <a:spcPct val="0"/>
                  </a:spcBef>
                  <a:spcAft>
                    <a:spcPct val="0"/>
                  </a:spcAft>
                  <a:defRPr sz="3200" b="1">
                    <a:solidFill>
                      <a:schemeClr val="bg1"/>
                    </a:solidFill>
                    <a:latin typeface="Calibri" pitchFamily="34" charset="0"/>
                  </a:defRPr>
                </a:lvl6pPr>
                <a:lvl7pPr marL="2971800" indent="-228600" eaLnBrk="0" fontAlgn="base" hangingPunct="0">
                  <a:spcBef>
                    <a:spcPct val="0"/>
                  </a:spcBef>
                  <a:spcAft>
                    <a:spcPct val="0"/>
                  </a:spcAft>
                  <a:defRPr sz="3200" b="1">
                    <a:solidFill>
                      <a:schemeClr val="bg1"/>
                    </a:solidFill>
                    <a:latin typeface="Calibri" pitchFamily="34" charset="0"/>
                  </a:defRPr>
                </a:lvl7pPr>
                <a:lvl8pPr marL="3429000" indent="-228600" eaLnBrk="0" fontAlgn="base" hangingPunct="0">
                  <a:spcBef>
                    <a:spcPct val="0"/>
                  </a:spcBef>
                  <a:spcAft>
                    <a:spcPct val="0"/>
                  </a:spcAft>
                  <a:defRPr sz="3200" b="1">
                    <a:solidFill>
                      <a:schemeClr val="bg1"/>
                    </a:solidFill>
                    <a:latin typeface="Calibri" pitchFamily="34" charset="0"/>
                  </a:defRPr>
                </a:lvl8pPr>
                <a:lvl9pPr marL="3886200" indent="-228600" eaLnBrk="0" fontAlgn="base" hangingPunct="0">
                  <a:spcBef>
                    <a:spcPct val="0"/>
                  </a:spcBef>
                  <a:spcAft>
                    <a:spcPct val="0"/>
                  </a:spcAft>
                  <a:defRPr sz="3200" b="1">
                    <a:solidFill>
                      <a:schemeClr val="bg1"/>
                    </a:solidFill>
                    <a:latin typeface="Calibri" pitchFamily="34" charset="0"/>
                  </a:defRPr>
                </a:lvl9pPr>
              </a:lstStyle>
              <a:p>
                <a:pPr eaLnBrk="1" hangingPunct="1"/>
                <a:endParaRPr lang="fr-FR" altLang="en-US" sz="2400" b="0">
                  <a:solidFill>
                    <a:schemeClr val="tx1"/>
                  </a:solidFill>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lvl1pPr eaLnBrk="0" hangingPunct="0">
                  <a:defRPr sz="3200" b="1">
                    <a:solidFill>
                      <a:schemeClr val="bg1"/>
                    </a:solidFill>
                    <a:latin typeface="Calibri" pitchFamily="34" charset="0"/>
                  </a:defRPr>
                </a:lvl1pPr>
                <a:lvl2pPr marL="742950" indent="-285750" eaLnBrk="0" hangingPunct="0">
                  <a:defRPr sz="3200" b="1">
                    <a:solidFill>
                      <a:schemeClr val="bg1"/>
                    </a:solidFill>
                    <a:latin typeface="Calibri" pitchFamily="34" charset="0"/>
                  </a:defRPr>
                </a:lvl2pPr>
                <a:lvl3pPr marL="1143000" indent="-228600" eaLnBrk="0" hangingPunct="0">
                  <a:defRPr sz="3200" b="1">
                    <a:solidFill>
                      <a:schemeClr val="bg1"/>
                    </a:solidFill>
                    <a:latin typeface="Calibri" pitchFamily="34" charset="0"/>
                  </a:defRPr>
                </a:lvl3pPr>
                <a:lvl4pPr marL="1600200" indent="-228600" eaLnBrk="0" hangingPunct="0">
                  <a:defRPr sz="3200" b="1">
                    <a:solidFill>
                      <a:schemeClr val="bg1"/>
                    </a:solidFill>
                    <a:latin typeface="Calibri" pitchFamily="34" charset="0"/>
                  </a:defRPr>
                </a:lvl4pPr>
                <a:lvl5pPr marL="2057400" indent="-228600" eaLnBrk="0" hangingPunct="0">
                  <a:defRPr sz="3200" b="1">
                    <a:solidFill>
                      <a:schemeClr val="bg1"/>
                    </a:solidFill>
                    <a:latin typeface="Calibri" pitchFamily="34" charset="0"/>
                  </a:defRPr>
                </a:lvl5pPr>
                <a:lvl6pPr marL="2514600" indent="-228600" eaLnBrk="0" fontAlgn="base" hangingPunct="0">
                  <a:spcBef>
                    <a:spcPct val="0"/>
                  </a:spcBef>
                  <a:spcAft>
                    <a:spcPct val="0"/>
                  </a:spcAft>
                  <a:defRPr sz="3200" b="1">
                    <a:solidFill>
                      <a:schemeClr val="bg1"/>
                    </a:solidFill>
                    <a:latin typeface="Calibri" pitchFamily="34" charset="0"/>
                  </a:defRPr>
                </a:lvl6pPr>
                <a:lvl7pPr marL="2971800" indent="-228600" eaLnBrk="0" fontAlgn="base" hangingPunct="0">
                  <a:spcBef>
                    <a:spcPct val="0"/>
                  </a:spcBef>
                  <a:spcAft>
                    <a:spcPct val="0"/>
                  </a:spcAft>
                  <a:defRPr sz="3200" b="1">
                    <a:solidFill>
                      <a:schemeClr val="bg1"/>
                    </a:solidFill>
                    <a:latin typeface="Calibri" pitchFamily="34" charset="0"/>
                  </a:defRPr>
                </a:lvl7pPr>
                <a:lvl8pPr marL="3429000" indent="-228600" eaLnBrk="0" fontAlgn="base" hangingPunct="0">
                  <a:spcBef>
                    <a:spcPct val="0"/>
                  </a:spcBef>
                  <a:spcAft>
                    <a:spcPct val="0"/>
                  </a:spcAft>
                  <a:defRPr sz="3200" b="1">
                    <a:solidFill>
                      <a:schemeClr val="bg1"/>
                    </a:solidFill>
                    <a:latin typeface="Calibri" pitchFamily="34" charset="0"/>
                  </a:defRPr>
                </a:lvl8pPr>
                <a:lvl9pPr marL="3886200" indent="-228600" eaLnBrk="0" fontAlgn="base" hangingPunct="0">
                  <a:spcBef>
                    <a:spcPct val="0"/>
                  </a:spcBef>
                  <a:spcAft>
                    <a:spcPct val="0"/>
                  </a:spcAft>
                  <a:defRPr sz="3200" b="1">
                    <a:solidFill>
                      <a:schemeClr val="bg1"/>
                    </a:solidFill>
                    <a:latin typeface="Calibri" pitchFamily="34" charset="0"/>
                  </a:defRPr>
                </a:lvl9pPr>
              </a:lstStyle>
              <a:p>
                <a:pPr eaLnBrk="1" hangingPunct="1"/>
                <a:endParaRPr lang="fr-FR" altLang="en-US" sz="2400" b="0">
                  <a:solidFill>
                    <a:schemeClr val="tx1"/>
                  </a:solidFill>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lvl1pPr eaLnBrk="0" hangingPunct="0">
                  <a:defRPr sz="3200" b="1">
                    <a:solidFill>
                      <a:schemeClr val="bg1"/>
                    </a:solidFill>
                    <a:latin typeface="Calibri" pitchFamily="34" charset="0"/>
                  </a:defRPr>
                </a:lvl1pPr>
                <a:lvl2pPr marL="742950" indent="-285750" eaLnBrk="0" hangingPunct="0">
                  <a:defRPr sz="3200" b="1">
                    <a:solidFill>
                      <a:schemeClr val="bg1"/>
                    </a:solidFill>
                    <a:latin typeface="Calibri" pitchFamily="34" charset="0"/>
                  </a:defRPr>
                </a:lvl2pPr>
                <a:lvl3pPr marL="1143000" indent="-228600" eaLnBrk="0" hangingPunct="0">
                  <a:defRPr sz="3200" b="1">
                    <a:solidFill>
                      <a:schemeClr val="bg1"/>
                    </a:solidFill>
                    <a:latin typeface="Calibri" pitchFamily="34" charset="0"/>
                  </a:defRPr>
                </a:lvl3pPr>
                <a:lvl4pPr marL="1600200" indent="-228600" eaLnBrk="0" hangingPunct="0">
                  <a:defRPr sz="3200" b="1">
                    <a:solidFill>
                      <a:schemeClr val="bg1"/>
                    </a:solidFill>
                    <a:latin typeface="Calibri" pitchFamily="34" charset="0"/>
                  </a:defRPr>
                </a:lvl4pPr>
                <a:lvl5pPr marL="2057400" indent="-228600" eaLnBrk="0" hangingPunct="0">
                  <a:defRPr sz="3200" b="1">
                    <a:solidFill>
                      <a:schemeClr val="bg1"/>
                    </a:solidFill>
                    <a:latin typeface="Calibri" pitchFamily="34" charset="0"/>
                  </a:defRPr>
                </a:lvl5pPr>
                <a:lvl6pPr marL="2514600" indent="-228600" eaLnBrk="0" fontAlgn="base" hangingPunct="0">
                  <a:spcBef>
                    <a:spcPct val="0"/>
                  </a:spcBef>
                  <a:spcAft>
                    <a:spcPct val="0"/>
                  </a:spcAft>
                  <a:defRPr sz="3200" b="1">
                    <a:solidFill>
                      <a:schemeClr val="bg1"/>
                    </a:solidFill>
                    <a:latin typeface="Calibri" pitchFamily="34" charset="0"/>
                  </a:defRPr>
                </a:lvl6pPr>
                <a:lvl7pPr marL="2971800" indent="-228600" eaLnBrk="0" fontAlgn="base" hangingPunct="0">
                  <a:spcBef>
                    <a:spcPct val="0"/>
                  </a:spcBef>
                  <a:spcAft>
                    <a:spcPct val="0"/>
                  </a:spcAft>
                  <a:defRPr sz="3200" b="1">
                    <a:solidFill>
                      <a:schemeClr val="bg1"/>
                    </a:solidFill>
                    <a:latin typeface="Calibri" pitchFamily="34" charset="0"/>
                  </a:defRPr>
                </a:lvl7pPr>
                <a:lvl8pPr marL="3429000" indent="-228600" eaLnBrk="0" fontAlgn="base" hangingPunct="0">
                  <a:spcBef>
                    <a:spcPct val="0"/>
                  </a:spcBef>
                  <a:spcAft>
                    <a:spcPct val="0"/>
                  </a:spcAft>
                  <a:defRPr sz="3200" b="1">
                    <a:solidFill>
                      <a:schemeClr val="bg1"/>
                    </a:solidFill>
                    <a:latin typeface="Calibri" pitchFamily="34" charset="0"/>
                  </a:defRPr>
                </a:lvl8pPr>
                <a:lvl9pPr marL="3886200" indent="-228600" eaLnBrk="0" fontAlgn="base" hangingPunct="0">
                  <a:spcBef>
                    <a:spcPct val="0"/>
                  </a:spcBef>
                  <a:spcAft>
                    <a:spcPct val="0"/>
                  </a:spcAft>
                  <a:defRPr sz="3200" b="1">
                    <a:solidFill>
                      <a:schemeClr val="bg1"/>
                    </a:solidFill>
                    <a:latin typeface="Calibri" pitchFamily="34" charset="0"/>
                  </a:defRPr>
                </a:lvl9pPr>
              </a:lstStyle>
              <a:p>
                <a:pPr eaLnBrk="1" hangingPunct="1"/>
                <a:endParaRPr lang="fr-FR" altLang="en-US" sz="2400" b="0">
                  <a:solidFill>
                    <a:schemeClr val="tx1"/>
                  </a:solidFill>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lvl1pPr eaLnBrk="0" hangingPunct="0">
                  <a:defRPr sz="3200" b="1">
                    <a:solidFill>
                      <a:schemeClr val="bg1"/>
                    </a:solidFill>
                    <a:latin typeface="Calibri" pitchFamily="34" charset="0"/>
                  </a:defRPr>
                </a:lvl1pPr>
                <a:lvl2pPr marL="742950" indent="-285750" eaLnBrk="0" hangingPunct="0">
                  <a:defRPr sz="3200" b="1">
                    <a:solidFill>
                      <a:schemeClr val="bg1"/>
                    </a:solidFill>
                    <a:latin typeface="Calibri" pitchFamily="34" charset="0"/>
                  </a:defRPr>
                </a:lvl2pPr>
                <a:lvl3pPr marL="1143000" indent="-228600" eaLnBrk="0" hangingPunct="0">
                  <a:defRPr sz="3200" b="1">
                    <a:solidFill>
                      <a:schemeClr val="bg1"/>
                    </a:solidFill>
                    <a:latin typeface="Calibri" pitchFamily="34" charset="0"/>
                  </a:defRPr>
                </a:lvl3pPr>
                <a:lvl4pPr marL="1600200" indent="-228600" eaLnBrk="0" hangingPunct="0">
                  <a:defRPr sz="3200" b="1">
                    <a:solidFill>
                      <a:schemeClr val="bg1"/>
                    </a:solidFill>
                    <a:latin typeface="Calibri" pitchFamily="34" charset="0"/>
                  </a:defRPr>
                </a:lvl4pPr>
                <a:lvl5pPr marL="2057400" indent="-228600" eaLnBrk="0" hangingPunct="0">
                  <a:defRPr sz="3200" b="1">
                    <a:solidFill>
                      <a:schemeClr val="bg1"/>
                    </a:solidFill>
                    <a:latin typeface="Calibri" pitchFamily="34" charset="0"/>
                  </a:defRPr>
                </a:lvl5pPr>
                <a:lvl6pPr marL="2514600" indent="-228600" eaLnBrk="0" fontAlgn="base" hangingPunct="0">
                  <a:spcBef>
                    <a:spcPct val="0"/>
                  </a:spcBef>
                  <a:spcAft>
                    <a:spcPct val="0"/>
                  </a:spcAft>
                  <a:defRPr sz="3200" b="1">
                    <a:solidFill>
                      <a:schemeClr val="bg1"/>
                    </a:solidFill>
                    <a:latin typeface="Calibri" pitchFamily="34" charset="0"/>
                  </a:defRPr>
                </a:lvl6pPr>
                <a:lvl7pPr marL="2971800" indent="-228600" eaLnBrk="0" fontAlgn="base" hangingPunct="0">
                  <a:spcBef>
                    <a:spcPct val="0"/>
                  </a:spcBef>
                  <a:spcAft>
                    <a:spcPct val="0"/>
                  </a:spcAft>
                  <a:defRPr sz="3200" b="1">
                    <a:solidFill>
                      <a:schemeClr val="bg1"/>
                    </a:solidFill>
                    <a:latin typeface="Calibri" pitchFamily="34" charset="0"/>
                  </a:defRPr>
                </a:lvl7pPr>
                <a:lvl8pPr marL="3429000" indent="-228600" eaLnBrk="0" fontAlgn="base" hangingPunct="0">
                  <a:spcBef>
                    <a:spcPct val="0"/>
                  </a:spcBef>
                  <a:spcAft>
                    <a:spcPct val="0"/>
                  </a:spcAft>
                  <a:defRPr sz="3200" b="1">
                    <a:solidFill>
                      <a:schemeClr val="bg1"/>
                    </a:solidFill>
                    <a:latin typeface="Calibri" pitchFamily="34" charset="0"/>
                  </a:defRPr>
                </a:lvl8pPr>
                <a:lvl9pPr marL="3886200" indent="-228600" eaLnBrk="0" fontAlgn="base" hangingPunct="0">
                  <a:spcBef>
                    <a:spcPct val="0"/>
                  </a:spcBef>
                  <a:spcAft>
                    <a:spcPct val="0"/>
                  </a:spcAft>
                  <a:defRPr sz="3200" b="1">
                    <a:solidFill>
                      <a:schemeClr val="bg1"/>
                    </a:solidFill>
                    <a:latin typeface="Calibri" pitchFamily="34" charset="0"/>
                  </a:defRPr>
                </a:lvl9pPr>
              </a:lstStyle>
              <a:p>
                <a:pPr eaLnBrk="1" hangingPunct="1"/>
                <a:endParaRPr lang="fr-FR" altLang="en-US" sz="2400" b="0">
                  <a:solidFill>
                    <a:schemeClr val="tx1"/>
                  </a:solidFill>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lvl1pPr eaLnBrk="0" hangingPunct="0">
                  <a:defRPr sz="3200" b="1">
                    <a:solidFill>
                      <a:schemeClr val="bg1"/>
                    </a:solidFill>
                    <a:latin typeface="Calibri" pitchFamily="34" charset="0"/>
                  </a:defRPr>
                </a:lvl1pPr>
                <a:lvl2pPr marL="742950" indent="-285750" eaLnBrk="0" hangingPunct="0">
                  <a:defRPr sz="3200" b="1">
                    <a:solidFill>
                      <a:schemeClr val="bg1"/>
                    </a:solidFill>
                    <a:latin typeface="Calibri" pitchFamily="34" charset="0"/>
                  </a:defRPr>
                </a:lvl2pPr>
                <a:lvl3pPr marL="1143000" indent="-228600" eaLnBrk="0" hangingPunct="0">
                  <a:defRPr sz="3200" b="1">
                    <a:solidFill>
                      <a:schemeClr val="bg1"/>
                    </a:solidFill>
                    <a:latin typeface="Calibri" pitchFamily="34" charset="0"/>
                  </a:defRPr>
                </a:lvl3pPr>
                <a:lvl4pPr marL="1600200" indent="-228600" eaLnBrk="0" hangingPunct="0">
                  <a:defRPr sz="3200" b="1">
                    <a:solidFill>
                      <a:schemeClr val="bg1"/>
                    </a:solidFill>
                    <a:latin typeface="Calibri" pitchFamily="34" charset="0"/>
                  </a:defRPr>
                </a:lvl4pPr>
                <a:lvl5pPr marL="2057400" indent="-228600" eaLnBrk="0" hangingPunct="0">
                  <a:defRPr sz="3200" b="1">
                    <a:solidFill>
                      <a:schemeClr val="bg1"/>
                    </a:solidFill>
                    <a:latin typeface="Calibri" pitchFamily="34" charset="0"/>
                  </a:defRPr>
                </a:lvl5pPr>
                <a:lvl6pPr marL="2514600" indent="-228600" eaLnBrk="0" fontAlgn="base" hangingPunct="0">
                  <a:spcBef>
                    <a:spcPct val="0"/>
                  </a:spcBef>
                  <a:spcAft>
                    <a:spcPct val="0"/>
                  </a:spcAft>
                  <a:defRPr sz="3200" b="1">
                    <a:solidFill>
                      <a:schemeClr val="bg1"/>
                    </a:solidFill>
                    <a:latin typeface="Calibri" pitchFamily="34" charset="0"/>
                  </a:defRPr>
                </a:lvl6pPr>
                <a:lvl7pPr marL="2971800" indent="-228600" eaLnBrk="0" fontAlgn="base" hangingPunct="0">
                  <a:spcBef>
                    <a:spcPct val="0"/>
                  </a:spcBef>
                  <a:spcAft>
                    <a:spcPct val="0"/>
                  </a:spcAft>
                  <a:defRPr sz="3200" b="1">
                    <a:solidFill>
                      <a:schemeClr val="bg1"/>
                    </a:solidFill>
                    <a:latin typeface="Calibri" pitchFamily="34" charset="0"/>
                  </a:defRPr>
                </a:lvl7pPr>
                <a:lvl8pPr marL="3429000" indent="-228600" eaLnBrk="0" fontAlgn="base" hangingPunct="0">
                  <a:spcBef>
                    <a:spcPct val="0"/>
                  </a:spcBef>
                  <a:spcAft>
                    <a:spcPct val="0"/>
                  </a:spcAft>
                  <a:defRPr sz="3200" b="1">
                    <a:solidFill>
                      <a:schemeClr val="bg1"/>
                    </a:solidFill>
                    <a:latin typeface="Calibri" pitchFamily="34" charset="0"/>
                  </a:defRPr>
                </a:lvl8pPr>
                <a:lvl9pPr marL="3886200" indent="-228600" eaLnBrk="0" fontAlgn="base" hangingPunct="0">
                  <a:spcBef>
                    <a:spcPct val="0"/>
                  </a:spcBef>
                  <a:spcAft>
                    <a:spcPct val="0"/>
                  </a:spcAft>
                  <a:defRPr sz="3200" b="1">
                    <a:solidFill>
                      <a:schemeClr val="bg1"/>
                    </a:solidFill>
                    <a:latin typeface="Calibri" pitchFamily="34" charset="0"/>
                  </a:defRPr>
                </a:lvl9pPr>
              </a:lstStyle>
              <a:p>
                <a:pPr eaLnBrk="1" hangingPunct="1"/>
                <a:endParaRPr lang="fr-FR" altLang="en-US" sz="2400" b="0">
                  <a:solidFill>
                    <a:schemeClr val="tx1"/>
                  </a:solidFill>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lvl1pPr eaLnBrk="0" hangingPunct="0">
                  <a:defRPr sz="3200" b="1">
                    <a:solidFill>
                      <a:schemeClr val="bg1"/>
                    </a:solidFill>
                    <a:latin typeface="Calibri" pitchFamily="34" charset="0"/>
                  </a:defRPr>
                </a:lvl1pPr>
                <a:lvl2pPr marL="742950" indent="-285750" eaLnBrk="0" hangingPunct="0">
                  <a:defRPr sz="3200" b="1">
                    <a:solidFill>
                      <a:schemeClr val="bg1"/>
                    </a:solidFill>
                    <a:latin typeface="Calibri" pitchFamily="34" charset="0"/>
                  </a:defRPr>
                </a:lvl2pPr>
                <a:lvl3pPr marL="1143000" indent="-228600" eaLnBrk="0" hangingPunct="0">
                  <a:defRPr sz="3200" b="1">
                    <a:solidFill>
                      <a:schemeClr val="bg1"/>
                    </a:solidFill>
                    <a:latin typeface="Calibri" pitchFamily="34" charset="0"/>
                  </a:defRPr>
                </a:lvl3pPr>
                <a:lvl4pPr marL="1600200" indent="-228600" eaLnBrk="0" hangingPunct="0">
                  <a:defRPr sz="3200" b="1">
                    <a:solidFill>
                      <a:schemeClr val="bg1"/>
                    </a:solidFill>
                    <a:latin typeface="Calibri" pitchFamily="34" charset="0"/>
                  </a:defRPr>
                </a:lvl4pPr>
                <a:lvl5pPr marL="2057400" indent="-228600" eaLnBrk="0" hangingPunct="0">
                  <a:defRPr sz="3200" b="1">
                    <a:solidFill>
                      <a:schemeClr val="bg1"/>
                    </a:solidFill>
                    <a:latin typeface="Calibri" pitchFamily="34" charset="0"/>
                  </a:defRPr>
                </a:lvl5pPr>
                <a:lvl6pPr marL="2514600" indent="-228600" eaLnBrk="0" fontAlgn="base" hangingPunct="0">
                  <a:spcBef>
                    <a:spcPct val="0"/>
                  </a:spcBef>
                  <a:spcAft>
                    <a:spcPct val="0"/>
                  </a:spcAft>
                  <a:defRPr sz="3200" b="1">
                    <a:solidFill>
                      <a:schemeClr val="bg1"/>
                    </a:solidFill>
                    <a:latin typeface="Calibri" pitchFamily="34" charset="0"/>
                  </a:defRPr>
                </a:lvl6pPr>
                <a:lvl7pPr marL="2971800" indent="-228600" eaLnBrk="0" fontAlgn="base" hangingPunct="0">
                  <a:spcBef>
                    <a:spcPct val="0"/>
                  </a:spcBef>
                  <a:spcAft>
                    <a:spcPct val="0"/>
                  </a:spcAft>
                  <a:defRPr sz="3200" b="1">
                    <a:solidFill>
                      <a:schemeClr val="bg1"/>
                    </a:solidFill>
                    <a:latin typeface="Calibri" pitchFamily="34" charset="0"/>
                  </a:defRPr>
                </a:lvl7pPr>
                <a:lvl8pPr marL="3429000" indent="-228600" eaLnBrk="0" fontAlgn="base" hangingPunct="0">
                  <a:spcBef>
                    <a:spcPct val="0"/>
                  </a:spcBef>
                  <a:spcAft>
                    <a:spcPct val="0"/>
                  </a:spcAft>
                  <a:defRPr sz="3200" b="1">
                    <a:solidFill>
                      <a:schemeClr val="bg1"/>
                    </a:solidFill>
                    <a:latin typeface="Calibri" pitchFamily="34" charset="0"/>
                  </a:defRPr>
                </a:lvl8pPr>
                <a:lvl9pPr marL="3886200" indent="-228600" eaLnBrk="0" fontAlgn="base" hangingPunct="0">
                  <a:spcBef>
                    <a:spcPct val="0"/>
                  </a:spcBef>
                  <a:spcAft>
                    <a:spcPct val="0"/>
                  </a:spcAft>
                  <a:defRPr sz="3200" b="1">
                    <a:solidFill>
                      <a:schemeClr val="bg1"/>
                    </a:solidFill>
                    <a:latin typeface="Calibri" pitchFamily="34" charset="0"/>
                  </a:defRPr>
                </a:lvl9pPr>
              </a:lstStyle>
              <a:p>
                <a:pPr eaLnBrk="1" hangingPunct="1"/>
                <a:endParaRPr lang="fr-FR" altLang="en-US" sz="2400" b="0">
                  <a:solidFill>
                    <a:schemeClr val="tx1"/>
                  </a:solidFill>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lvl1pPr eaLnBrk="0" hangingPunct="0">
                  <a:defRPr sz="3200" b="1">
                    <a:solidFill>
                      <a:schemeClr val="bg1"/>
                    </a:solidFill>
                    <a:latin typeface="Calibri" pitchFamily="34" charset="0"/>
                  </a:defRPr>
                </a:lvl1pPr>
                <a:lvl2pPr marL="742950" indent="-285750" eaLnBrk="0" hangingPunct="0">
                  <a:defRPr sz="3200" b="1">
                    <a:solidFill>
                      <a:schemeClr val="bg1"/>
                    </a:solidFill>
                    <a:latin typeface="Calibri" pitchFamily="34" charset="0"/>
                  </a:defRPr>
                </a:lvl2pPr>
                <a:lvl3pPr marL="1143000" indent="-228600" eaLnBrk="0" hangingPunct="0">
                  <a:defRPr sz="3200" b="1">
                    <a:solidFill>
                      <a:schemeClr val="bg1"/>
                    </a:solidFill>
                    <a:latin typeface="Calibri" pitchFamily="34" charset="0"/>
                  </a:defRPr>
                </a:lvl3pPr>
                <a:lvl4pPr marL="1600200" indent="-228600" eaLnBrk="0" hangingPunct="0">
                  <a:defRPr sz="3200" b="1">
                    <a:solidFill>
                      <a:schemeClr val="bg1"/>
                    </a:solidFill>
                    <a:latin typeface="Calibri" pitchFamily="34" charset="0"/>
                  </a:defRPr>
                </a:lvl4pPr>
                <a:lvl5pPr marL="2057400" indent="-228600" eaLnBrk="0" hangingPunct="0">
                  <a:defRPr sz="3200" b="1">
                    <a:solidFill>
                      <a:schemeClr val="bg1"/>
                    </a:solidFill>
                    <a:latin typeface="Calibri" pitchFamily="34" charset="0"/>
                  </a:defRPr>
                </a:lvl5pPr>
                <a:lvl6pPr marL="2514600" indent="-228600" eaLnBrk="0" fontAlgn="base" hangingPunct="0">
                  <a:spcBef>
                    <a:spcPct val="0"/>
                  </a:spcBef>
                  <a:spcAft>
                    <a:spcPct val="0"/>
                  </a:spcAft>
                  <a:defRPr sz="3200" b="1">
                    <a:solidFill>
                      <a:schemeClr val="bg1"/>
                    </a:solidFill>
                    <a:latin typeface="Calibri" pitchFamily="34" charset="0"/>
                  </a:defRPr>
                </a:lvl6pPr>
                <a:lvl7pPr marL="2971800" indent="-228600" eaLnBrk="0" fontAlgn="base" hangingPunct="0">
                  <a:spcBef>
                    <a:spcPct val="0"/>
                  </a:spcBef>
                  <a:spcAft>
                    <a:spcPct val="0"/>
                  </a:spcAft>
                  <a:defRPr sz="3200" b="1">
                    <a:solidFill>
                      <a:schemeClr val="bg1"/>
                    </a:solidFill>
                    <a:latin typeface="Calibri" pitchFamily="34" charset="0"/>
                  </a:defRPr>
                </a:lvl7pPr>
                <a:lvl8pPr marL="3429000" indent="-228600" eaLnBrk="0" fontAlgn="base" hangingPunct="0">
                  <a:spcBef>
                    <a:spcPct val="0"/>
                  </a:spcBef>
                  <a:spcAft>
                    <a:spcPct val="0"/>
                  </a:spcAft>
                  <a:defRPr sz="3200" b="1">
                    <a:solidFill>
                      <a:schemeClr val="bg1"/>
                    </a:solidFill>
                    <a:latin typeface="Calibri" pitchFamily="34" charset="0"/>
                  </a:defRPr>
                </a:lvl8pPr>
                <a:lvl9pPr marL="3886200" indent="-228600" eaLnBrk="0" fontAlgn="base" hangingPunct="0">
                  <a:spcBef>
                    <a:spcPct val="0"/>
                  </a:spcBef>
                  <a:spcAft>
                    <a:spcPct val="0"/>
                  </a:spcAft>
                  <a:defRPr sz="3200" b="1">
                    <a:solidFill>
                      <a:schemeClr val="bg1"/>
                    </a:solidFill>
                    <a:latin typeface="Calibri" pitchFamily="34" charset="0"/>
                  </a:defRPr>
                </a:lvl9pPr>
              </a:lstStyle>
              <a:p>
                <a:pPr eaLnBrk="1" hangingPunct="1"/>
                <a:endParaRPr lang="fr-FR" altLang="en-US" sz="2400" b="0">
                  <a:solidFill>
                    <a:schemeClr val="tx1"/>
                  </a:solidFill>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lvl1pPr eaLnBrk="0" hangingPunct="0">
                  <a:defRPr sz="3200" b="1">
                    <a:solidFill>
                      <a:schemeClr val="bg1"/>
                    </a:solidFill>
                    <a:latin typeface="Calibri" pitchFamily="34" charset="0"/>
                  </a:defRPr>
                </a:lvl1pPr>
                <a:lvl2pPr marL="742950" indent="-285750" eaLnBrk="0" hangingPunct="0">
                  <a:defRPr sz="3200" b="1">
                    <a:solidFill>
                      <a:schemeClr val="bg1"/>
                    </a:solidFill>
                    <a:latin typeface="Calibri" pitchFamily="34" charset="0"/>
                  </a:defRPr>
                </a:lvl2pPr>
                <a:lvl3pPr marL="1143000" indent="-228600" eaLnBrk="0" hangingPunct="0">
                  <a:defRPr sz="3200" b="1">
                    <a:solidFill>
                      <a:schemeClr val="bg1"/>
                    </a:solidFill>
                    <a:latin typeface="Calibri" pitchFamily="34" charset="0"/>
                  </a:defRPr>
                </a:lvl3pPr>
                <a:lvl4pPr marL="1600200" indent="-228600" eaLnBrk="0" hangingPunct="0">
                  <a:defRPr sz="3200" b="1">
                    <a:solidFill>
                      <a:schemeClr val="bg1"/>
                    </a:solidFill>
                    <a:latin typeface="Calibri" pitchFamily="34" charset="0"/>
                  </a:defRPr>
                </a:lvl4pPr>
                <a:lvl5pPr marL="2057400" indent="-228600" eaLnBrk="0" hangingPunct="0">
                  <a:defRPr sz="3200" b="1">
                    <a:solidFill>
                      <a:schemeClr val="bg1"/>
                    </a:solidFill>
                    <a:latin typeface="Calibri" pitchFamily="34" charset="0"/>
                  </a:defRPr>
                </a:lvl5pPr>
                <a:lvl6pPr marL="2514600" indent="-228600" eaLnBrk="0" fontAlgn="base" hangingPunct="0">
                  <a:spcBef>
                    <a:spcPct val="0"/>
                  </a:spcBef>
                  <a:spcAft>
                    <a:spcPct val="0"/>
                  </a:spcAft>
                  <a:defRPr sz="3200" b="1">
                    <a:solidFill>
                      <a:schemeClr val="bg1"/>
                    </a:solidFill>
                    <a:latin typeface="Calibri" pitchFamily="34" charset="0"/>
                  </a:defRPr>
                </a:lvl6pPr>
                <a:lvl7pPr marL="2971800" indent="-228600" eaLnBrk="0" fontAlgn="base" hangingPunct="0">
                  <a:spcBef>
                    <a:spcPct val="0"/>
                  </a:spcBef>
                  <a:spcAft>
                    <a:spcPct val="0"/>
                  </a:spcAft>
                  <a:defRPr sz="3200" b="1">
                    <a:solidFill>
                      <a:schemeClr val="bg1"/>
                    </a:solidFill>
                    <a:latin typeface="Calibri" pitchFamily="34" charset="0"/>
                  </a:defRPr>
                </a:lvl7pPr>
                <a:lvl8pPr marL="3429000" indent="-228600" eaLnBrk="0" fontAlgn="base" hangingPunct="0">
                  <a:spcBef>
                    <a:spcPct val="0"/>
                  </a:spcBef>
                  <a:spcAft>
                    <a:spcPct val="0"/>
                  </a:spcAft>
                  <a:defRPr sz="3200" b="1">
                    <a:solidFill>
                      <a:schemeClr val="bg1"/>
                    </a:solidFill>
                    <a:latin typeface="Calibri" pitchFamily="34" charset="0"/>
                  </a:defRPr>
                </a:lvl8pPr>
                <a:lvl9pPr marL="3886200" indent="-228600" eaLnBrk="0" fontAlgn="base" hangingPunct="0">
                  <a:spcBef>
                    <a:spcPct val="0"/>
                  </a:spcBef>
                  <a:spcAft>
                    <a:spcPct val="0"/>
                  </a:spcAft>
                  <a:defRPr sz="3200" b="1">
                    <a:solidFill>
                      <a:schemeClr val="bg1"/>
                    </a:solidFill>
                    <a:latin typeface="Calibri" pitchFamily="34" charset="0"/>
                  </a:defRPr>
                </a:lvl9pPr>
              </a:lstStyle>
              <a:p>
                <a:pPr eaLnBrk="1" hangingPunct="1"/>
                <a:endParaRPr lang="fr-FR" altLang="en-US" sz="2400" b="0">
                  <a:solidFill>
                    <a:schemeClr val="tx1"/>
                  </a:solidFill>
                  <a:latin typeface="Times New Roman" pitchFamily="18" charset="0"/>
                </a:endParaRPr>
              </a:p>
            </p:txBody>
          </p:sp>
        </p:grpSp>
      </p:grpSp>
      <p:sp>
        <p:nvSpPr>
          <p:cNvPr id="164883"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fr-FR"/>
              <a:t>Click to edit Master title style</a:t>
            </a:r>
          </a:p>
        </p:txBody>
      </p:sp>
      <p:sp>
        <p:nvSpPr>
          <p:cNvPr id="164884"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fr-FR"/>
              <a:t>Click to edit Master subtitle style</a:t>
            </a:r>
          </a:p>
        </p:txBody>
      </p:sp>
      <p:sp>
        <p:nvSpPr>
          <p:cNvPr id="18" name="Rectangle 16"/>
          <p:cNvSpPr>
            <a:spLocks noGrp="1" noChangeArrowheads="1"/>
          </p:cNvSpPr>
          <p:nvPr>
            <p:ph type="dt" sz="half" idx="10"/>
          </p:nvPr>
        </p:nvSpPr>
        <p:spPr>
          <a:xfrm>
            <a:off x="457200" y="6248400"/>
            <a:ext cx="2133600" cy="457200"/>
          </a:xfrm>
        </p:spPr>
        <p:txBody>
          <a:bodyPr/>
          <a:lstStyle>
            <a:lvl1pPr>
              <a:defRPr/>
            </a:lvl1pPr>
          </a:lstStyle>
          <a:p>
            <a:fld id="{55DD6E71-95D8-451E-9635-42394D8F6284}" type="datetime1">
              <a:rPr lang="en-GB" altLang="en-US" smtClean="0"/>
              <a:t>12/01/2018</a:t>
            </a:fld>
            <a:endParaRPr lang="fr-FR" altLang="en-US"/>
          </a:p>
        </p:txBody>
      </p:sp>
      <p:sp>
        <p:nvSpPr>
          <p:cNvPr id="19" name="Rectangle 17"/>
          <p:cNvSpPr>
            <a:spLocks noGrp="1" noChangeArrowheads="1"/>
          </p:cNvSpPr>
          <p:nvPr>
            <p:ph type="ftr" sz="quarter" idx="11"/>
          </p:nvPr>
        </p:nvSpPr>
        <p:spPr/>
        <p:txBody>
          <a:bodyPr/>
          <a:lstStyle>
            <a:lvl1pPr>
              <a:defRPr/>
            </a:lvl1pPr>
          </a:lstStyle>
          <a:p>
            <a:endParaRPr lang="fr-FR" altLang="en-US"/>
          </a:p>
        </p:txBody>
      </p:sp>
      <p:sp>
        <p:nvSpPr>
          <p:cNvPr id="20" name="Rectangle 18"/>
          <p:cNvSpPr>
            <a:spLocks noGrp="1" noChangeArrowheads="1"/>
          </p:cNvSpPr>
          <p:nvPr>
            <p:ph type="sldNum" sz="quarter" idx="12"/>
          </p:nvPr>
        </p:nvSpPr>
        <p:spPr/>
        <p:txBody>
          <a:bodyPr/>
          <a:lstStyle>
            <a:lvl1pPr>
              <a:defRPr/>
            </a:lvl1pPr>
          </a:lstStyle>
          <a:p>
            <a:fld id="{839E6059-3169-47DD-BDC5-504A7D4A5E6F}" type="slidenum">
              <a:rPr lang="fr-FR" altLang="en-US"/>
              <a:pPr/>
              <a:t>‹N°›</a:t>
            </a:fld>
            <a:endParaRPr lang="fr-FR" altLang="en-US"/>
          </a:p>
        </p:txBody>
      </p:sp>
    </p:spTree>
    <p:extLst>
      <p:ext uri="{BB962C8B-B14F-4D97-AF65-F5344CB8AC3E}">
        <p14:creationId xmlns:p14="http://schemas.microsoft.com/office/powerpoint/2010/main" val="10219611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2"/>
          <p:cNvSpPr>
            <a:spLocks noGrp="1" noChangeArrowheads="1"/>
          </p:cNvSpPr>
          <p:nvPr>
            <p:ph type="ftr" sz="quarter" idx="10"/>
          </p:nvPr>
        </p:nvSpPr>
        <p:spPr>
          <a:ln/>
        </p:spPr>
        <p:txBody>
          <a:bodyPr/>
          <a:lstStyle>
            <a:lvl1pPr>
              <a:defRPr/>
            </a:lvl1pPr>
          </a:lstStyle>
          <a:p>
            <a:endParaRPr lang="fr-FR" altLang="en-US"/>
          </a:p>
        </p:txBody>
      </p:sp>
      <p:sp>
        <p:nvSpPr>
          <p:cNvPr id="5" name="Rectangle 3"/>
          <p:cNvSpPr>
            <a:spLocks noGrp="1" noChangeArrowheads="1"/>
          </p:cNvSpPr>
          <p:nvPr>
            <p:ph type="sldNum" sz="quarter" idx="11"/>
          </p:nvPr>
        </p:nvSpPr>
        <p:spPr>
          <a:ln/>
        </p:spPr>
        <p:txBody>
          <a:bodyPr/>
          <a:lstStyle>
            <a:lvl1pPr>
              <a:defRPr/>
            </a:lvl1pPr>
          </a:lstStyle>
          <a:p>
            <a:fld id="{BE1D9DCA-9F0B-4B5A-BBDD-308153C70D43}" type="slidenum">
              <a:rPr lang="fr-FR" altLang="en-US"/>
              <a:pPr/>
              <a:t>‹N°›</a:t>
            </a:fld>
            <a:endParaRPr lang="fr-FR" altLang="en-US"/>
          </a:p>
        </p:txBody>
      </p:sp>
      <p:sp>
        <p:nvSpPr>
          <p:cNvPr id="6" name="Rectangle 16"/>
          <p:cNvSpPr>
            <a:spLocks noGrp="1" noChangeArrowheads="1"/>
          </p:cNvSpPr>
          <p:nvPr>
            <p:ph type="dt" sz="half" idx="12"/>
          </p:nvPr>
        </p:nvSpPr>
        <p:spPr>
          <a:ln/>
        </p:spPr>
        <p:txBody>
          <a:bodyPr/>
          <a:lstStyle>
            <a:lvl1pPr>
              <a:defRPr/>
            </a:lvl1pPr>
          </a:lstStyle>
          <a:p>
            <a:fld id="{559EC976-FF7C-495F-937D-B100EB4B1AB3}" type="datetime1">
              <a:rPr lang="en-GB" altLang="en-US" smtClean="0"/>
              <a:t>12/01/2018</a:t>
            </a:fld>
            <a:endParaRPr lang="fr-FR" altLang="en-US"/>
          </a:p>
        </p:txBody>
      </p:sp>
    </p:spTree>
    <p:extLst>
      <p:ext uri="{BB962C8B-B14F-4D97-AF65-F5344CB8AC3E}">
        <p14:creationId xmlns:p14="http://schemas.microsoft.com/office/powerpoint/2010/main" val="23582505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2"/>
          <p:cNvSpPr>
            <a:spLocks noGrp="1" noChangeArrowheads="1"/>
          </p:cNvSpPr>
          <p:nvPr>
            <p:ph type="ftr" sz="quarter" idx="10"/>
          </p:nvPr>
        </p:nvSpPr>
        <p:spPr>
          <a:ln/>
        </p:spPr>
        <p:txBody>
          <a:bodyPr/>
          <a:lstStyle>
            <a:lvl1pPr>
              <a:defRPr/>
            </a:lvl1pPr>
          </a:lstStyle>
          <a:p>
            <a:endParaRPr lang="fr-FR" altLang="en-US"/>
          </a:p>
        </p:txBody>
      </p:sp>
      <p:sp>
        <p:nvSpPr>
          <p:cNvPr id="5" name="Rectangle 3"/>
          <p:cNvSpPr>
            <a:spLocks noGrp="1" noChangeArrowheads="1"/>
          </p:cNvSpPr>
          <p:nvPr>
            <p:ph type="sldNum" sz="quarter" idx="11"/>
          </p:nvPr>
        </p:nvSpPr>
        <p:spPr>
          <a:ln/>
        </p:spPr>
        <p:txBody>
          <a:bodyPr/>
          <a:lstStyle>
            <a:lvl1pPr>
              <a:defRPr/>
            </a:lvl1pPr>
          </a:lstStyle>
          <a:p>
            <a:fld id="{113C825F-D0E7-4285-94F2-64D04C23AB23}" type="slidenum">
              <a:rPr lang="fr-FR" altLang="en-US"/>
              <a:pPr/>
              <a:t>‹N°›</a:t>
            </a:fld>
            <a:endParaRPr lang="fr-FR" altLang="en-US"/>
          </a:p>
        </p:txBody>
      </p:sp>
      <p:sp>
        <p:nvSpPr>
          <p:cNvPr id="6" name="Rectangle 16"/>
          <p:cNvSpPr>
            <a:spLocks noGrp="1" noChangeArrowheads="1"/>
          </p:cNvSpPr>
          <p:nvPr>
            <p:ph type="dt" sz="half" idx="12"/>
          </p:nvPr>
        </p:nvSpPr>
        <p:spPr>
          <a:ln/>
        </p:spPr>
        <p:txBody>
          <a:bodyPr/>
          <a:lstStyle>
            <a:lvl1pPr>
              <a:defRPr/>
            </a:lvl1pPr>
          </a:lstStyle>
          <a:p>
            <a:fld id="{6B7C91A6-6E96-4361-9268-8EE31DA6ADF6}" type="datetime1">
              <a:rPr lang="en-GB" altLang="en-US" smtClean="0"/>
              <a:t>12/01/2018</a:t>
            </a:fld>
            <a:endParaRPr lang="fr-FR" altLang="en-US"/>
          </a:p>
        </p:txBody>
      </p:sp>
    </p:spTree>
    <p:extLst>
      <p:ext uri="{BB962C8B-B14F-4D97-AF65-F5344CB8AC3E}">
        <p14:creationId xmlns:p14="http://schemas.microsoft.com/office/powerpoint/2010/main" val="25159205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2"/>
          <p:cNvSpPr>
            <a:spLocks noGrp="1" noChangeArrowheads="1"/>
          </p:cNvSpPr>
          <p:nvPr>
            <p:ph type="ftr" sz="quarter" idx="10"/>
          </p:nvPr>
        </p:nvSpPr>
        <p:spPr>
          <a:ln/>
        </p:spPr>
        <p:txBody>
          <a:bodyPr/>
          <a:lstStyle>
            <a:lvl1pPr>
              <a:defRPr/>
            </a:lvl1pPr>
          </a:lstStyle>
          <a:p>
            <a:endParaRPr lang="fr-FR" altLang="en-US"/>
          </a:p>
        </p:txBody>
      </p:sp>
      <p:sp>
        <p:nvSpPr>
          <p:cNvPr id="6" name="Rectangle 3"/>
          <p:cNvSpPr>
            <a:spLocks noGrp="1" noChangeArrowheads="1"/>
          </p:cNvSpPr>
          <p:nvPr>
            <p:ph type="sldNum" sz="quarter" idx="11"/>
          </p:nvPr>
        </p:nvSpPr>
        <p:spPr>
          <a:ln/>
        </p:spPr>
        <p:txBody>
          <a:bodyPr/>
          <a:lstStyle>
            <a:lvl1pPr>
              <a:defRPr/>
            </a:lvl1pPr>
          </a:lstStyle>
          <a:p>
            <a:fld id="{71038FF2-DE8B-4387-8808-AC2FE59F9F7C}" type="slidenum">
              <a:rPr lang="fr-FR" altLang="en-US"/>
              <a:pPr/>
              <a:t>‹N°›</a:t>
            </a:fld>
            <a:endParaRPr lang="fr-FR" altLang="en-US"/>
          </a:p>
        </p:txBody>
      </p:sp>
      <p:sp>
        <p:nvSpPr>
          <p:cNvPr id="7" name="Rectangle 16"/>
          <p:cNvSpPr>
            <a:spLocks noGrp="1" noChangeArrowheads="1"/>
          </p:cNvSpPr>
          <p:nvPr>
            <p:ph type="dt" sz="half" idx="12"/>
          </p:nvPr>
        </p:nvSpPr>
        <p:spPr>
          <a:ln/>
        </p:spPr>
        <p:txBody>
          <a:bodyPr/>
          <a:lstStyle>
            <a:lvl1pPr>
              <a:defRPr/>
            </a:lvl1pPr>
          </a:lstStyle>
          <a:p>
            <a:fld id="{56E91C18-BDDB-41E6-A1ED-CC7DF9AB18BF}" type="datetime1">
              <a:rPr lang="en-GB" altLang="en-US" smtClean="0"/>
              <a:t>12/01/2018</a:t>
            </a:fld>
            <a:endParaRPr lang="fr-FR" altLang="en-US"/>
          </a:p>
        </p:txBody>
      </p:sp>
    </p:spTree>
    <p:extLst>
      <p:ext uri="{BB962C8B-B14F-4D97-AF65-F5344CB8AC3E}">
        <p14:creationId xmlns:p14="http://schemas.microsoft.com/office/powerpoint/2010/main" val="41939241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2"/>
          <p:cNvSpPr>
            <a:spLocks noGrp="1" noChangeArrowheads="1"/>
          </p:cNvSpPr>
          <p:nvPr>
            <p:ph type="ftr" sz="quarter" idx="10"/>
          </p:nvPr>
        </p:nvSpPr>
        <p:spPr>
          <a:ln/>
        </p:spPr>
        <p:txBody>
          <a:bodyPr/>
          <a:lstStyle>
            <a:lvl1pPr>
              <a:defRPr/>
            </a:lvl1pPr>
          </a:lstStyle>
          <a:p>
            <a:endParaRPr lang="fr-FR" altLang="en-US"/>
          </a:p>
        </p:txBody>
      </p:sp>
      <p:sp>
        <p:nvSpPr>
          <p:cNvPr id="8" name="Rectangle 3"/>
          <p:cNvSpPr>
            <a:spLocks noGrp="1" noChangeArrowheads="1"/>
          </p:cNvSpPr>
          <p:nvPr>
            <p:ph type="sldNum" sz="quarter" idx="11"/>
          </p:nvPr>
        </p:nvSpPr>
        <p:spPr>
          <a:ln/>
        </p:spPr>
        <p:txBody>
          <a:bodyPr/>
          <a:lstStyle>
            <a:lvl1pPr>
              <a:defRPr/>
            </a:lvl1pPr>
          </a:lstStyle>
          <a:p>
            <a:fld id="{7B6E542F-8413-4715-AA21-0FC41982689B}" type="slidenum">
              <a:rPr lang="fr-FR" altLang="en-US"/>
              <a:pPr/>
              <a:t>‹N°›</a:t>
            </a:fld>
            <a:endParaRPr lang="fr-FR" altLang="en-US"/>
          </a:p>
        </p:txBody>
      </p:sp>
      <p:sp>
        <p:nvSpPr>
          <p:cNvPr id="9" name="Rectangle 16"/>
          <p:cNvSpPr>
            <a:spLocks noGrp="1" noChangeArrowheads="1"/>
          </p:cNvSpPr>
          <p:nvPr>
            <p:ph type="dt" sz="half" idx="12"/>
          </p:nvPr>
        </p:nvSpPr>
        <p:spPr>
          <a:ln/>
        </p:spPr>
        <p:txBody>
          <a:bodyPr/>
          <a:lstStyle>
            <a:lvl1pPr>
              <a:defRPr/>
            </a:lvl1pPr>
          </a:lstStyle>
          <a:p>
            <a:fld id="{8BB22856-F6C8-4C4A-90E5-379E87B900C3}" type="datetime1">
              <a:rPr lang="en-GB" altLang="en-US" smtClean="0"/>
              <a:t>12/01/2018</a:t>
            </a:fld>
            <a:endParaRPr lang="fr-FR" altLang="en-US"/>
          </a:p>
        </p:txBody>
      </p:sp>
    </p:spTree>
    <p:extLst>
      <p:ext uri="{BB962C8B-B14F-4D97-AF65-F5344CB8AC3E}">
        <p14:creationId xmlns:p14="http://schemas.microsoft.com/office/powerpoint/2010/main" val="18878414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Rectangle 2"/>
          <p:cNvSpPr>
            <a:spLocks noGrp="1" noChangeArrowheads="1"/>
          </p:cNvSpPr>
          <p:nvPr>
            <p:ph type="ftr" sz="quarter" idx="10"/>
          </p:nvPr>
        </p:nvSpPr>
        <p:spPr>
          <a:ln/>
        </p:spPr>
        <p:txBody>
          <a:bodyPr/>
          <a:lstStyle>
            <a:lvl1pPr>
              <a:defRPr/>
            </a:lvl1pPr>
          </a:lstStyle>
          <a:p>
            <a:endParaRPr lang="fr-FR" altLang="en-US"/>
          </a:p>
        </p:txBody>
      </p:sp>
      <p:sp>
        <p:nvSpPr>
          <p:cNvPr id="4" name="Rectangle 3"/>
          <p:cNvSpPr>
            <a:spLocks noGrp="1" noChangeArrowheads="1"/>
          </p:cNvSpPr>
          <p:nvPr>
            <p:ph type="sldNum" sz="quarter" idx="11"/>
          </p:nvPr>
        </p:nvSpPr>
        <p:spPr>
          <a:ln/>
        </p:spPr>
        <p:txBody>
          <a:bodyPr/>
          <a:lstStyle>
            <a:lvl1pPr>
              <a:defRPr/>
            </a:lvl1pPr>
          </a:lstStyle>
          <a:p>
            <a:fld id="{7AEBA602-1584-4DB8-805F-D21F38BBF302}" type="slidenum">
              <a:rPr lang="fr-FR" altLang="en-US"/>
              <a:pPr/>
              <a:t>‹N°›</a:t>
            </a:fld>
            <a:endParaRPr lang="fr-FR" altLang="en-US"/>
          </a:p>
        </p:txBody>
      </p:sp>
      <p:sp>
        <p:nvSpPr>
          <p:cNvPr id="5" name="Rectangle 16"/>
          <p:cNvSpPr>
            <a:spLocks noGrp="1" noChangeArrowheads="1"/>
          </p:cNvSpPr>
          <p:nvPr>
            <p:ph type="dt" sz="half" idx="12"/>
          </p:nvPr>
        </p:nvSpPr>
        <p:spPr>
          <a:ln/>
        </p:spPr>
        <p:txBody>
          <a:bodyPr/>
          <a:lstStyle>
            <a:lvl1pPr>
              <a:defRPr/>
            </a:lvl1pPr>
          </a:lstStyle>
          <a:p>
            <a:fld id="{28E50987-8F44-4EA3-9541-F439C2F260FE}" type="datetime1">
              <a:rPr lang="en-GB" altLang="en-US" smtClean="0"/>
              <a:t>12/01/2018</a:t>
            </a:fld>
            <a:endParaRPr lang="fr-FR" altLang="en-US"/>
          </a:p>
        </p:txBody>
      </p:sp>
    </p:spTree>
    <p:extLst>
      <p:ext uri="{BB962C8B-B14F-4D97-AF65-F5344CB8AC3E}">
        <p14:creationId xmlns:p14="http://schemas.microsoft.com/office/powerpoint/2010/main" val="11421148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endParaRPr lang="fr-FR" altLang="en-US"/>
          </a:p>
        </p:txBody>
      </p:sp>
      <p:sp>
        <p:nvSpPr>
          <p:cNvPr id="3" name="Rectangle 3"/>
          <p:cNvSpPr>
            <a:spLocks noGrp="1" noChangeArrowheads="1"/>
          </p:cNvSpPr>
          <p:nvPr>
            <p:ph type="sldNum" sz="quarter" idx="11"/>
          </p:nvPr>
        </p:nvSpPr>
        <p:spPr>
          <a:ln/>
        </p:spPr>
        <p:txBody>
          <a:bodyPr/>
          <a:lstStyle>
            <a:lvl1pPr>
              <a:defRPr/>
            </a:lvl1pPr>
          </a:lstStyle>
          <a:p>
            <a:fld id="{3EA60C30-232B-43A0-8F1E-0F9C8E00EFFF}" type="slidenum">
              <a:rPr lang="fr-FR" altLang="en-US"/>
              <a:pPr/>
              <a:t>‹N°›</a:t>
            </a:fld>
            <a:endParaRPr lang="fr-FR" altLang="en-US"/>
          </a:p>
        </p:txBody>
      </p:sp>
      <p:sp>
        <p:nvSpPr>
          <p:cNvPr id="4" name="Rectangle 16"/>
          <p:cNvSpPr>
            <a:spLocks noGrp="1" noChangeArrowheads="1"/>
          </p:cNvSpPr>
          <p:nvPr>
            <p:ph type="dt" sz="half" idx="12"/>
          </p:nvPr>
        </p:nvSpPr>
        <p:spPr>
          <a:ln/>
        </p:spPr>
        <p:txBody>
          <a:bodyPr/>
          <a:lstStyle>
            <a:lvl1pPr>
              <a:defRPr/>
            </a:lvl1pPr>
          </a:lstStyle>
          <a:p>
            <a:fld id="{9B30D837-2CFC-49E8-8F77-D466DB1F958B}" type="datetime1">
              <a:rPr lang="en-GB" altLang="en-US" smtClean="0"/>
              <a:t>12/01/2018</a:t>
            </a:fld>
            <a:endParaRPr lang="fr-FR" altLang="en-US"/>
          </a:p>
        </p:txBody>
      </p:sp>
    </p:spTree>
    <p:extLst>
      <p:ext uri="{BB962C8B-B14F-4D97-AF65-F5344CB8AC3E}">
        <p14:creationId xmlns:p14="http://schemas.microsoft.com/office/powerpoint/2010/main" val="3586904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29DFF91A-8C79-421C-B561-A7030C960BD8}" type="datetime1">
              <a:rPr lang="en-GB" altLang="en-US" smtClean="0"/>
              <a:t>12/01/2018</a:t>
            </a:fld>
            <a:endParaRPr lang="en-GB"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6D633A9A-71C1-437D-9FDC-4ECF7339B143}" type="slidenum">
              <a:rPr lang="en-GB" altLang="en-US"/>
              <a:pPr/>
              <a:t>‹N°›</a:t>
            </a:fld>
            <a:endParaRPr lang="en-GB" altLang="en-US"/>
          </a:p>
        </p:txBody>
      </p:sp>
    </p:spTree>
    <p:extLst>
      <p:ext uri="{BB962C8B-B14F-4D97-AF65-F5344CB8AC3E}">
        <p14:creationId xmlns:p14="http://schemas.microsoft.com/office/powerpoint/2010/main" val="22268584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2"/>
          <p:cNvSpPr>
            <a:spLocks noGrp="1" noChangeArrowheads="1"/>
          </p:cNvSpPr>
          <p:nvPr>
            <p:ph type="ftr" sz="quarter" idx="10"/>
          </p:nvPr>
        </p:nvSpPr>
        <p:spPr>
          <a:ln/>
        </p:spPr>
        <p:txBody>
          <a:bodyPr/>
          <a:lstStyle>
            <a:lvl1pPr>
              <a:defRPr/>
            </a:lvl1pPr>
          </a:lstStyle>
          <a:p>
            <a:endParaRPr lang="fr-FR" altLang="en-US"/>
          </a:p>
        </p:txBody>
      </p:sp>
      <p:sp>
        <p:nvSpPr>
          <p:cNvPr id="6" name="Rectangle 3"/>
          <p:cNvSpPr>
            <a:spLocks noGrp="1" noChangeArrowheads="1"/>
          </p:cNvSpPr>
          <p:nvPr>
            <p:ph type="sldNum" sz="quarter" idx="11"/>
          </p:nvPr>
        </p:nvSpPr>
        <p:spPr>
          <a:ln/>
        </p:spPr>
        <p:txBody>
          <a:bodyPr/>
          <a:lstStyle>
            <a:lvl1pPr>
              <a:defRPr/>
            </a:lvl1pPr>
          </a:lstStyle>
          <a:p>
            <a:fld id="{79B2CF13-4449-4FEC-825A-A8A9781EB983}" type="slidenum">
              <a:rPr lang="fr-FR" altLang="en-US"/>
              <a:pPr/>
              <a:t>‹N°›</a:t>
            </a:fld>
            <a:endParaRPr lang="fr-FR" altLang="en-US"/>
          </a:p>
        </p:txBody>
      </p:sp>
      <p:sp>
        <p:nvSpPr>
          <p:cNvPr id="7" name="Rectangle 16"/>
          <p:cNvSpPr>
            <a:spLocks noGrp="1" noChangeArrowheads="1"/>
          </p:cNvSpPr>
          <p:nvPr>
            <p:ph type="dt" sz="half" idx="12"/>
          </p:nvPr>
        </p:nvSpPr>
        <p:spPr>
          <a:ln/>
        </p:spPr>
        <p:txBody>
          <a:bodyPr/>
          <a:lstStyle>
            <a:lvl1pPr>
              <a:defRPr/>
            </a:lvl1pPr>
          </a:lstStyle>
          <a:p>
            <a:fld id="{42418271-EB80-4339-84D0-CC39842ED519}" type="datetime1">
              <a:rPr lang="en-GB" altLang="en-US" smtClean="0"/>
              <a:t>12/01/2018</a:t>
            </a:fld>
            <a:endParaRPr lang="fr-FR" altLang="en-US"/>
          </a:p>
        </p:txBody>
      </p:sp>
    </p:spTree>
    <p:extLst>
      <p:ext uri="{BB962C8B-B14F-4D97-AF65-F5344CB8AC3E}">
        <p14:creationId xmlns:p14="http://schemas.microsoft.com/office/powerpoint/2010/main" val="6282314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dirty="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2"/>
          <p:cNvSpPr>
            <a:spLocks noGrp="1" noChangeArrowheads="1"/>
          </p:cNvSpPr>
          <p:nvPr>
            <p:ph type="ftr" sz="quarter" idx="10"/>
          </p:nvPr>
        </p:nvSpPr>
        <p:spPr>
          <a:ln/>
        </p:spPr>
        <p:txBody>
          <a:bodyPr/>
          <a:lstStyle>
            <a:lvl1pPr>
              <a:defRPr/>
            </a:lvl1pPr>
          </a:lstStyle>
          <a:p>
            <a:endParaRPr lang="fr-FR" altLang="en-US"/>
          </a:p>
        </p:txBody>
      </p:sp>
      <p:sp>
        <p:nvSpPr>
          <p:cNvPr id="6" name="Rectangle 3"/>
          <p:cNvSpPr>
            <a:spLocks noGrp="1" noChangeArrowheads="1"/>
          </p:cNvSpPr>
          <p:nvPr>
            <p:ph type="sldNum" sz="quarter" idx="11"/>
          </p:nvPr>
        </p:nvSpPr>
        <p:spPr>
          <a:ln/>
        </p:spPr>
        <p:txBody>
          <a:bodyPr/>
          <a:lstStyle>
            <a:lvl1pPr>
              <a:defRPr/>
            </a:lvl1pPr>
          </a:lstStyle>
          <a:p>
            <a:fld id="{BB59EE4D-06B4-444A-B43B-D8B0C8872984}" type="slidenum">
              <a:rPr lang="fr-FR" altLang="en-US"/>
              <a:pPr/>
              <a:t>‹N°›</a:t>
            </a:fld>
            <a:endParaRPr lang="fr-FR" altLang="en-US"/>
          </a:p>
        </p:txBody>
      </p:sp>
      <p:sp>
        <p:nvSpPr>
          <p:cNvPr id="7" name="Rectangle 16"/>
          <p:cNvSpPr>
            <a:spLocks noGrp="1" noChangeArrowheads="1"/>
          </p:cNvSpPr>
          <p:nvPr>
            <p:ph type="dt" sz="half" idx="12"/>
          </p:nvPr>
        </p:nvSpPr>
        <p:spPr>
          <a:ln/>
        </p:spPr>
        <p:txBody>
          <a:bodyPr/>
          <a:lstStyle>
            <a:lvl1pPr>
              <a:defRPr/>
            </a:lvl1pPr>
          </a:lstStyle>
          <a:p>
            <a:fld id="{186AFB73-62B0-4361-B404-F019A30A6F83}" type="datetime1">
              <a:rPr lang="en-GB" altLang="en-US" smtClean="0"/>
              <a:t>12/01/2018</a:t>
            </a:fld>
            <a:endParaRPr lang="fr-FR" altLang="en-US"/>
          </a:p>
        </p:txBody>
      </p:sp>
    </p:spTree>
    <p:extLst>
      <p:ext uri="{BB962C8B-B14F-4D97-AF65-F5344CB8AC3E}">
        <p14:creationId xmlns:p14="http://schemas.microsoft.com/office/powerpoint/2010/main" val="8187142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2"/>
          <p:cNvSpPr>
            <a:spLocks noGrp="1" noChangeArrowheads="1"/>
          </p:cNvSpPr>
          <p:nvPr>
            <p:ph type="ftr" sz="quarter" idx="10"/>
          </p:nvPr>
        </p:nvSpPr>
        <p:spPr>
          <a:ln/>
        </p:spPr>
        <p:txBody>
          <a:bodyPr/>
          <a:lstStyle>
            <a:lvl1pPr>
              <a:defRPr/>
            </a:lvl1pPr>
          </a:lstStyle>
          <a:p>
            <a:endParaRPr lang="fr-FR" altLang="en-US"/>
          </a:p>
        </p:txBody>
      </p:sp>
      <p:sp>
        <p:nvSpPr>
          <p:cNvPr id="5" name="Rectangle 3"/>
          <p:cNvSpPr>
            <a:spLocks noGrp="1" noChangeArrowheads="1"/>
          </p:cNvSpPr>
          <p:nvPr>
            <p:ph type="sldNum" sz="quarter" idx="11"/>
          </p:nvPr>
        </p:nvSpPr>
        <p:spPr>
          <a:ln/>
        </p:spPr>
        <p:txBody>
          <a:bodyPr/>
          <a:lstStyle>
            <a:lvl1pPr>
              <a:defRPr/>
            </a:lvl1pPr>
          </a:lstStyle>
          <a:p>
            <a:fld id="{690BCA46-1D89-4BBC-BD08-E04CAF45D8E4}" type="slidenum">
              <a:rPr lang="fr-FR" altLang="en-US"/>
              <a:pPr/>
              <a:t>‹N°›</a:t>
            </a:fld>
            <a:endParaRPr lang="fr-FR" altLang="en-US"/>
          </a:p>
        </p:txBody>
      </p:sp>
      <p:sp>
        <p:nvSpPr>
          <p:cNvPr id="6" name="Rectangle 16"/>
          <p:cNvSpPr>
            <a:spLocks noGrp="1" noChangeArrowheads="1"/>
          </p:cNvSpPr>
          <p:nvPr>
            <p:ph type="dt" sz="half" idx="12"/>
          </p:nvPr>
        </p:nvSpPr>
        <p:spPr>
          <a:ln/>
        </p:spPr>
        <p:txBody>
          <a:bodyPr/>
          <a:lstStyle>
            <a:lvl1pPr>
              <a:defRPr/>
            </a:lvl1pPr>
          </a:lstStyle>
          <a:p>
            <a:fld id="{AEAE0F44-DD1F-4193-A459-78A63D3E43F7}" type="datetime1">
              <a:rPr lang="en-GB" altLang="en-US" smtClean="0"/>
              <a:t>12/01/2018</a:t>
            </a:fld>
            <a:endParaRPr lang="fr-FR" altLang="en-US"/>
          </a:p>
        </p:txBody>
      </p:sp>
    </p:spTree>
    <p:extLst>
      <p:ext uri="{BB962C8B-B14F-4D97-AF65-F5344CB8AC3E}">
        <p14:creationId xmlns:p14="http://schemas.microsoft.com/office/powerpoint/2010/main" val="16576450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457200"/>
            <a:ext cx="2057400" cy="5410200"/>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457200"/>
            <a:ext cx="6019800" cy="541020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2"/>
          <p:cNvSpPr>
            <a:spLocks noGrp="1" noChangeArrowheads="1"/>
          </p:cNvSpPr>
          <p:nvPr>
            <p:ph type="ftr" sz="quarter" idx="10"/>
          </p:nvPr>
        </p:nvSpPr>
        <p:spPr>
          <a:ln/>
        </p:spPr>
        <p:txBody>
          <a:bodyPr/>
          <a:lstStyle>
            <a:lvl1pPr>
              <a:defRPr/>
            </a:lvl1pPr>
          </a:lstStyle>
          <a:p>
            <a:endParaRPr lang="fr-FR" altLang="en-US"/>
          </a:p>
        </p:txBody>
      </p:sp>
      <p:sp>
        <p:nvSpPr>
          <p:cNvPr id="5" name="Rectangle 3"/>
          <p:cNvSpPr>
            <a:spLocks noGrp="1" noChangeArrowheads="1"/>
          </p:cNvSpPr>
          <p:nvPr>
            <p:ph type="sldNum" sz="quarter" idx="11"/>
          </p:nvPr>
        </p:nvSpPr>
        <p:spPr>
          <a:ln/>
        </p:spPr>
        <p:txBody>
          <a:bodyPr/>
          <a:lstStyle>
            <a:lvl1pPr>
              <a:defRPr/>
            </a:lvl1pPr>
          </a:lstStyle>
          <a:p>
            <a:fld id="{9AAD5588-941D-4C79-85DA-DBD64869A3B4}" type="slidenum">
              <a:rPr lang="fr-FR" altLang="en-US"/>
              <a:pPr/>
              <a:t>‹N°›</a:t>
            </a:fld>
            <a:endParaRPr lang="fr-FR" altLang="en-US"/>
          </a:p>
        </p:txBody>
      </p:sp>
      <p:sp>
        <p:nvSpPr>
          <p:cNvPr id="6" name="Rectangle 16"/>
          <p:cNvSpPr>
            <a:spLocks noGrp="1" noChangeArrowheads="1"/>
          </p:cNvSpPr>
          <p:nvPr>
            <p:ph type="dt" sz="half" idx="12"/>
          </p:nvPr>
        </p:nvSpPr>
        <p:spPr>
          <a:ln/>
        </p:spPr>
        <p:txBody>
          <a:bodyPr/>
          <a:lstStyle>
            <a:lvl1pPr>
              <a:defRPr/>
            </a:lvl1pPr>
          </a:lstStyle>
          <a:p>
            <a:fld id="{7E70DC4C-EF37-44EE-BC08-0E693E8D11EB}" type="datetime1">
              <a:rPr lang="en-GB" altLang="en-US" smtClean="0"/>
              <a:t>12/01/2018</a:t>
            </a:fld>
            <a:endParaRPr lang="fr-FR" altLang="en-US"/>
          </a:p>
        </p:txBody>
      </p:sp>
    </p:spTree>
    <p:extLst>
      <p:ext uri="{BB962C8B-B14F-4D97-AF65-F5344CB8AC3E}">
        <p14:creationId xmlns:p14="http://schemas.microsoft.com/office/powerpoint/2010/main" val="19155802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lvl1pPr eaLnBrk="0" hangingPunct="0">
                <a:defRPr sz="3200" b="1">
                  <a:solidFill>
                    <a:schemeClr val="bg1"/>
                  </a:solidFill>
                  <a:latin typeface="Calibri" pitchFamily="34" charset="0"/>
                </a:defRPr>
              </a:lvl1pPr>
              <a:lvl2pPr marL="742950" indent="-285750" eaLnBrk="0" hangingPunct="0">
                <a:defRPr sz="3200" b="1">
                  <a:solidFill>
                    <a:schemeClr val="bg1"/>
                  </a:solidFill>
                  <a:latin typeface="Calibri" pitchFamily="34" charset="0"/>
                </a:defRPr>
              </a:lvl2pPr>
              <a:lvl3pPr marL="1143000" indent="-228600" eaLnBrk="0" hangingPunct="0">
                <a:defRPr sz="3200" b="1">
                  <a:solidFill>
                    <a:schemeClr val="bg1"/>
                  </a:solidFill>
                  <a:latin typeface="Calibri" pitchFamily="34" charset="0"/>
                </a:defRPr>
              </a:lvl3pPr>
              <a:lvl4pPr marL="1600200" indent="-228600" eaLnBrk="0" hangingPunct="0">
                <a:defRPr sz="3200" b="1">
                  <a:solidFill>
                    <a:schemeClr val="bg1"/>
                  </a:solidFill>
                  <a:latin typeface="Calibri" pitchFamily="34" charset="0"/>
                </a:defRPr>
              </a:lvl4pPr>
              <a:lvl5pPr marL="2057400" indent="-228600" eaLnBrk="0" hangingPunct="0">
                <a:defRPr sz="3200" b="1">
                  <a:solidFill>
                    <a:schemeClr val="bg1"/>
                  </a:solidFill>
                  <a:latin typeface="Calibri" pitchFamily="34" charset="0"/>
                </a:defRPr>
              </a:lvl5pPr>
              <a:lvl6pPr marL="2514600" indent="-228600" eaLnBrk="0" fontAlgn="base" hangingPunct="0">
                <a:spcBef>
                  <a:spcPct val="0"/>
                </a:spcBef>
                <a:spcAft>
                  <a:spcPct val="0"/>
                </a:spcAft>
                <a:defRPr sz="3200" b="1">
                  <a:solidFill>
                    <a:schemeClr val="bg1"/>
                  </a:solidFill>
                  <a:latin typeface="Calibri" pitchFamily="34" charset="0"/>
                </a:defRPr>
              </a:lvl6pPr>
              <a:lvl7pPr marL="2971800" indent="-228600" eaLnBrk="0" fontAlgn="base" hangingPunct="0">
                <a:spcBef>
                  <a:spcPct val="0"/>
                </a:spcBef>
                <a:spcAft>
                  <a:spcPct val="0"/>
                </a:spcAft>
                <a:defRPr sz="3200" b="1">
                  <a:solidFill>
                    <a:schemeClr val="bg1"/>
                  </a:solidFill>
                  <a:latin typeface="Calibri" pitchFamily="34" charset="0"/>
                </a:defRPr>
              </a:lvl7pPr>
              <a:lvl8pPr marL="3429000" indent="-228600" eaLnBrk="0" fontAlgn="base" hangingPunct="0">
                <a:spcBef>
                  <a:spcPct val="0"/>
                </a:spcBef>
                <a:spcAft>
                  <a:spcPct val="0"/>
                </a:spcAft>
                <a:defRPr sz="3200" b="1">
                  <a:solidFill>
                    <a:schemeClr val="bg1"/>
                  </a:solidFill>
                  <a:latin typeface="Calibri" pitchFamily="34" charset="0"/>
                </a:defRPr>
              </a:lvl8pPr>
              <a:lvl9pPr marL="3886200" indent="-228600" eaLnBrk="0" fontAlgn="base" hangingPunct="0">
                <a:spcBef>
                  <a:spcPct val="0"/>
                </a:spcBef>
                <a:spcAft>
                  <a:spcPct val="0"/>
                </a:spcAft>
                <a:defRPr sz="3200" b="1">
                  <a:solidFill>
                    <a:schemeClr val="bg1"/>
                  </a:solidFill>
                  <a:latin typeface="Calibri" pitchFamily="34" charset="0"/>
                </a:defRPr>
              </a:lvl9pPr>
            </a:lstStyle>
            <a:p>
              <a:pPr algn="ctr" eaLnBrk="1" hangingPunct="1"/>
              <a:endParaRPr lang="fr-FR" altLang="en-US" sz="1800" b="0">
                <a:solidFill>
                  <a:schemeClr val="tx1"/>
                </a:solidFill>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lvl1pPr eaLnBrk="0" hangingPunct="0">
                <a:defRPr sz="3200" b="1">
                  <a:solidFill>
                    <a:schemeClr val="bg1"/>
                  </a:solidFill>
                  <a:latin typeface="Calibri" pitchFamily="34" charset="0"/>
                </a:defRPr>
              </a:lvl1pPr>
              <a:lvl2pPr marL="742950" indent="-285750" eaLnBrk="0" hangingPunct="0">
                <a:defRPr sz="3200" b="1">
                  <a:solidFill>
                    <a:schemeClr val="bg1"/>
                  </a:solidFill>
                  <a:latin typeface="Calibri" pitchFamily="34" charset="0"/>
                </a:defRPr>
              </a:lvl2pPr>
              <a:lvl3pPr marL="1143000" indent="-228600" eaLnBrk="0" hangingPunct="0">
                <a:defRPr sz="3200" b="1">
                  <a:solidFill>
                    <a:schemeClr val="bg1"/>
                  </a:solidFill>
                  <a:latin typeface="Calibri" pitchFamily="34" charset="0"/>
                </a:defRPr>
              </a:lvl3pPr>
              <a:lvl4pPr marL="1600200" indent="-228600" eaLnBrk="0" hangingPunct="0">
                <a:defRPr sz="3200" b="1">
                  <a:solidFill>
                    <a:schemeClr val="bg1"/>
                  </a:solidFill>
                  <a:latin typeface="Calibri" pitchFamily="34" charset="0"/>
                </a:defRPr>
              </a:lvl4pPr>
              <a:lvl5pPr marL="2057400" indent="-228600" eaLnBrk="0" hangingPunct="0">
                <a:defRPr sz="3200" b="1">
                  <a:solidFill>
                    <a:schemeClr val="bg1"/>
                  </a:solidFill>
                  <a:latin typeface="Calibri" pitchFamily="34" charset="0"/>
                </a:defRPr>
              </a:lvl5pPr>
              <a:lvl6pPr marL="2514600" indent="-228600" eaLnBrk="0" fontAlgn="base" hangingPunct="0">
                <a:spcBef>
                  <a:spcPct val="0"/>
                </a:spcBef>
                <a:spcAft>
                  <a:spcPct val="0"/>
                </a:spcAft>
                <a:defRPr sz="3200" b="1">
                  <a:solidFill>
                    <a:schemeClr val="bg1"/>
                  </a:solidFill>
                  <a:latin typeface="Calibri" pitchFamily="34" charset="0"/>
                </a:defRPr>
              </a:lvl6pPr>
              <a:lvl7pPr marL="2971800" indent="-228600" eaLnBrk="0" fontAlgn="base" hangingPunct="0">
                <a:spcBef>
                  <a:spcPct val="0"/>
                </a:spcBef>
                <a:spcAft>
                  <a:spcPct val="0"/>
                </a:spcAft>
                <a:defRPr sz="3200" b="1">
                  <a:solidFill>
                    <a:schemeClr val="bg1"/>
                  </a:solidFill>
                  <a:latin typeface="Calibri" pitchFamily="34" charset="0"/>
                </a:defRPr>
              </a:lvl7pPr>
              <a:lvl8pPr marL="3429000" indent="-228600" eaLnBrk="0" fontAlgn="base" hangingPunct="0">
                <a:spcBef>
                  <a:spcPct val="0"/>
                </a:spcBef>
                <a:spcAft>
                  <a:spcPct val="0"/>
                </a:spcAft>
                <a:defRPr sz="3200" b="1">
                  <a:solidFill>
                    <a:schemeClr val="bg1"/>
                  </a:solidFill>
                  <a:latin typeface="Calibri" pitchFamily="34" charset="0"/>
                </a:defRPr>
              </a:lvl8pPr>
              <a:lvl9pPr marL="3886200" indent="-228600" eaLnBrk="0" fontAlgn="base" hangingPunct="0">
                <a:spcBef>
                  <a:spcPct val="0"/>
                </a:spcBef>
                <a:spcAft>
                  <a:spcPct val="0"/>
                </a:spcAft>
                <a:defRPr sz="3200" b="1">
                  <a:solidFill>
                    <a:schemeClr val="bg1"/>
                  </a:solidFill>
                  <a:latin typeface="Calibri" pitchFamily="34" charset="0"/>
                </a:defRPr>
              </a:lvl9pPr>
            </a:lstStyle>
            <a:p>
              <a:pPr eaLnBrk="1" hangingPunct="1"/>
              <a:endParaRPr lang="fr-FR" altLang="en-US" sz="1800" b="0">
                <a:solidFill>
                  <a:schemeClr val="tx1"/>
                </a:solidFill>
                <a:latin typeface="Times New Roman" pitchFamily="18"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lvl1pPr eaLnBrk="0" hangingPunct="0">
                  <a:defRPr sz="3200" b="1">
                    <a:solidFill>
                      <a:schemeClr val="bg1"/>
                    </a:solidFill>
                    <a:latin typeface="Calibri" pitchFamily="34" charset="0"/>
                  </a:defRPr>
                </a:lvl1pPr>
                <a:lvl2pPr marL="742950" indent="-285750" eaLnBrk="0" hangingPunct="0">
                  <a:defRPr sz="3200" b="1">
                    <a:solidFill>
                      <a:schemeClr val="bg1"/>
                    </a:solidFill>
                    <a:latin typeface="Calibri" pitchFamily="34" charset="0"/>
                  </a:defRPr>
                </a:lvl2pPr>
                <a:lvl3pPr marL="1143000" indent="-228600" eaLnBrk="0" hangingPunct="0">
                  <a:defRPr sz="3200" b="1">
                    <a:solidFill>
                      <a:schemeClr val="bg1"/>
                    </a:solidFill>
                    <a:latin typeface="Calibri" pitchFamily="34" charset="0"/>
                  </a:defRPr>
                </a:lvl3pPr>
                <a:lvl4pPr marL="1600200" indent="-228600" eaLnBrk="0" hangingPunct="0">
                  <a:defRPr sz="3200" b="1">
                    <a:solidFill>
                      <a:schemeClr val="bg1"/>
                    </a:solidFill>
                    <a:latin typeface="Calibri" pitchFamily="34" charset="0"/>
                  </a:defRPr>
                </a:lvl4pPr>
                <a:lvl5pPr marL="2057400" indent="-228600" eaLnBrk="0" hangingPunct="0">
                  <a:defRPr sz="3200" b="1">
                    <a:solidFill>
                      <a:schemeClr val="bg1"/>
                    </a:solidFill>
                    <a:latin typeface="Calibri" pitchFamily="34" charset="0"/>
                  </a:defRPr>
                </a:lvl5pPr>
                <a:lvl6pPr marL="2514600" indent="-228600" eaLnBrk="0" fontAlgn="base" hangingPunct="0">
                  <a:spcBef>
                    <a:spcPct val="0"/>
                  </a:spcBef>
                  <a:spcAft>
                    <a:spcPct val="0"/>
                  </a:spcAft>
                  <a:defRPr sz="3200" b="1">
                    <a:solidFill>
                      <a:schemeClr val="bg1"/>
                    </a:solidFill>
                    <a:latin typeface="Calibri" pitchFamily="34" charset="0"/>
                  </a:defRPr>
                </a:lvl6pPr>
                <a:lvl7pPr marL="2971800" indent="-228600" eaLnBrk="0" fontAlgn="base" hangingPunct="0">
                  <a:spcBef>
                    <a:spcPct val="0"/>
                  </a:spcBef>
                  <a:spcAft>
                    <a:spcPct val="0"/>
                  </a:spcAft>
                  <a:defRPr sz="3200" b="1">
                    <a:solidFill>
                      <a:schemeClr val="bg1"/>
                    </a:solidFill>
                    <a:latin typeface="Calibri" pitchFamily="34" charset="0"/>
                  </a:defRPr>
                </a:lvl7pPr>
                <a:lvl8pPr marL="3429000" indent="-228600" eaLnBrk="0" fontAlgn="base" hangingPunct="0">
                  <a:spcBef>
                    <a:spcPct val="0"/>
                  </a:spcBef>
                  <a:spcAft>
                    <a:spcPct val="0"/>
                  </a:spcAft>
                  <a:defRPr sz="3200" b="1">
                    <a:solidFill>
                      <a:schemeClr val="bg1"/>
                    </a:solidFill>
                    <a:latin typeface="Calibri" pitchFamily="34" charset="0"/>
                  </a:defRPr>
                </a:lvl8pPr>
                <a:lvl9pPr marL="3886200" indent="-228600" eaLnBrk="0" fontAlgn="base" hangingPunct="0">
                  <a:spcBef>
                    <a:spcPct val="0"/>
                  </a:spcBef>
                  <a:spcAft>
                    <a:spcPct val="0"/>
                  </a:spcAft>
                  <a:defRPr sz="3200" b="1">
                    <a:solidFill>
                      <a:schemeClr val="bg1"/>
                    </a:solidFill>
                    <a:latin typeface="Calibri" pitchFamily="34" charset="0"/>
                  </a:defRPr>
                </a:lvl9pPr>
              </a:lstStyle>
              <a:p>
                <a:pPr eaLnBrk="1" hangingPunct="1"/>
                <a:endParaRPr lang="fr-FR" altLang="en-US" sz="1800" b="0">
                  <a:solidFill>
                    <a:schemeClr val="tx1"/>
                  </a:solidFill>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lvl1pPr eaLnBrk="0" hangingPunct="0">
                  <a:defRPr sz="3200" b="1">
                    <a:solidFill>
                      <a:schemeClr val="bg1"/>
                    </a:solidFill>
                    <a:latin typeface="Calibri" pitchFamily="34" charset="0"/>
                  </a:defRPr>
                </a:lvl1pPr>
                <a:lvl2pPr marL="742950" indent="-285750" eaLnBrk="0" hangingPunct="0">
                  <a:defRPr sz="3200" b="1">
                    <a:solidFill>
                      <a:schemeClr val="bg1"/>
                    </a:solidFill>
                    <a:latin typeface="Calibri" pitchFamily="34" charset="0"/>
                  </a:defRPr>
                </a:lvl2pPr>
                <a:lvl3pPr marL="1143000" indent="-228600" eaLnBrk="0" hangingPunct="0">
                  <a:defRPr sz="3200" b="1">
                    <a:solidFill>
                      <a:schemeClr val="bg1"/>
                    </a:solidFill>
                    <a:latin typeface="Calibri" pitchFamily="34" charset="0"/>
                  </a:defRPr>
                </a:lvl3pPr>
                <a:lvl4pPr marL="1600200" indent="-228600" eaLnBrk="0" hangingPunct="0">
                  <a:defRPr sz="3200" b="1">
                    <a:solidFill>
                      <a:schemeClr val="bg1"/>
                    </a:solidFill>
                    <a:latin typeface="Calibri" pitchFamily="34" charset="0"/>
                  </a:defRPr>
                </a:lvl4pPr>
                <a:lvl5pPr marL="2057400" indent="-228600" eaLnBrk="0" hangingPunct="0">
                  <a:defRPr sz="3200" b="1">
                    <a:solidFill>
                      <a:schemeClr val="bg1"/>
                    </a:solidFill>
                    <a:latin typeface="Calibri" pitchFamily="34" charset="0"/>
                  </a:defRPr>
                </a:lvl5pPr>
                <a:lvl6pPr marL="2514600" indent="-228600" eaLnBrk="0" fontAlgn="base" hangingPunct="0">
                  <a:spcBef>
                    <a:spcPct val="0"/>
                  </a:spcBef>
                  <a:spcAft>
                    <a:spcPct val="0"/>
                  </a:spcAft>
                  <a:defRPr sz="3200" b="1">
                    <a:solidFill>
                      <a:schemeClr val="bg1"/>
                    </a:solidFill>
                    <a:latin typeface="Calibri" pitchFamily="34" charset="0"/>
                  </a:defRPr>
                </a:lvl6pPr>
                <a:lvl7pPr marL="2971800" indent="-228600" eaLnBrk="0" fontAlgn="base" hangingPunct="0">
                  <a:spcBef>
                    <a:spcPct val="0"/>
                  </a:spcBef>
                  <a:spcAft>
                    <a:spcPct val="0"/>
                  </a:spcAft>
                  <a:defRPr sz="3200" b="1">
                    <a:solidFill>
                      <a:schemeClr val="bg1"/>
                    </a:solidFill>
                    <a:latin typeface="Calibri" pitchFamily="34" charset="0"/>
                  </a:defRPr>
                </a:lvl7pPr>
                <a:lvl8pPr marL="3429000" indent="-228600" eaLnBrk="0" fontAlgn="base" hangingPunct="0">
                  <a:spcBef>
                    <a:spcPct val="0"/>
                  </a:spcBef>
                  <a:spcAft>
                    <a:spcPct val="0"/>
                  </a:spcAft>
                  <a:defRPr sz="3200" b="1">
                    <a:solidFill>
                      <a:schemeClr val="bg1"/>
                    </a:solidFill>
                    <a:latin typeface="Calibri" pitchFamily="34" charset="0"/>
                  </a:defRPr>
                </a:lvl8pPr>
                <a:lvl9pPr marL="3886200" indent="-228600" eaLnBrk="0" fontAlgn="base" hangingPunct="0">
                  <a:spcBef>
                    <a:spcPct val="0"/>
                  </a:spcBef>
                  <a:spcAft>
                    <a:spcPct val="0"/>
                  </a:spcAft>
                  <a:defRPr sz="3200" b="1">
                    <a:solidFill>
                      <a:schemeClr val="bg1"/>
                    </a:solidFill>
                    <a:latin typeface="Calibri" pitchFamily="34" charset="0"/>
                  </a:defRPr>
                </a:lvl9pPr>
              </a:lstStyle>
              <a:p>
                <a:pPr eaLnBrk="1" hangingPunct="1"/>
                <a:endParaRPr lang="fr-FR" altLang="en-US" sz="1800" b="0">
                  <a:solidFill>
                    <a:schemeClr val="tx1"/>
                  </a:solidFill>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lvl1pPr eaLnBrk="0" hangingPunct="0">
                  <a:defRPr sz="3200" b="1">
                    <a:solidFill>
                      <a:schemeClr val="bg1"/>
                    </a:solidFill>
                    <a:latin typeface="Calibri" pitchFamily="34" charset="0"/>
                  </a:defRPr>
                </a:lvl1pPr>
                <a:lvl2pPr marL="742950" indent="-285750" eaLnBrk="0" hangingPunct="0">
                  <a:defRPr sz="3200" b="1">
                    <a:solidFill>
                      <a:schemeClr val="bg1"/>
                    </a:solidFill>
                    <a:latin typeface="Calibri" pitchFamily="34" charset="0"/>
                  </a:defRPr>
                </a:lvl2pPr>
                <a:lvl3pPr marL="1143000" indent="-228600" eaLnBrk="0" hangingPunct="0">
                  <a:defRPr sz="3200" b="1">
                    <a:solidFill>
                      <a:schemeClr val="bg1"/>
                    </a:solidFill>
                    <a:latin typeface="Calibri" pitchFamily="34" charset="0"/>
                  </a:defRPr>
                </a:lvl3pPr>
                <a:lvl4pPr marL="1600200" indent="-228600" eaLnBrk="0" hangingPunct="0">
                  <a:defRPr sz="3200" b="1">
                    <a:solidFill>
                      <a:schemeClr val="bg1"/>
                    </a:solidFill>
                    <a:latin typeface="Calibri" pitchFamily="34" charset="0"/>
                  </a:defRPr>
                </a:lvl4pPr>
                <a:lvl5pPr marL="2057400" indent="-228600" eaLnBrk="0" hangingPunct="0">
                  <a:defRPr sz="3200" b="1">
                    <a:solidFill>
                      <a:schemeClr val="bg1"/>
                    </a:solidFill>
                    <a:latin typeface="Calibri" pitchFamily="34" charset="0"/>
                  </a:defRPr>
                </a:lvl5pPr>
                <a:lvl6pPr marL="2514600" indent="-228600" eaLnBrk="0" fontAlgn="base" hangingPunct="0">
                  <a:spcBef>
                    <a:spcPct val="0"/>
                  </a:spcBef>
                  <a:spcAft>
                    <a:spcPct val="0"/>
                  </a:spcAft>
                  <a:defRPr sz="3200" b="1">
                    <a:solidFill>
                      <a:schemeClr val="bg1"/>
                    </a:solidFill>
                    <a:latin typeface="Calibri" pitchFamily="34" charset="0"/>
                  </a:defRPr>
                </a:lvl6pPr>
                <a:lvl7pPr marL="2971800" indent="-228600" eaLnBrk="0" fontAlgn="base" hangingPunct="0">
                  <a:spcBef>
                    <a:spcPct val="0"/>
                  </a:spcBef>
                  <a:spcAft>
                    <a:spcPct val="0"/>
                  </a:spcAft>
                  <a:defRPr sz="3200" b="1">
                    <a:solidFill>
                      <a:schemeClr val="bg1"/>
                    </a:solidFill>
                    <a:latin typeface="Calibri" pitchFamily="34" charset="0"/>
                  </a:defRPr>
                </a:lvl7pPr>
                <a:lvl8pPr marL="3429000" indent="-228600" eaLnBrk="0" fontAlgn="base" hangingPunct="0">
                  <a:spcBef>
                    <a:spcPct val="0"/>
                  </a:spcBef>
                  <a:spcAft>
                    <a:spcPct val="0"/>
                  </a:spcAft>
                  <a:defRPr sz="3200" b="1">
                    <a:solidFill>
                      <a:schemeClr val="bg1"/>
                    </a:solidFill>
                    <a:latin typeface="Calibri" pitchFamily="34" charset="0"/>
                  </a:defRPr>
                </a:lvl8pPr>
                <a:lvl9pPr marL="3886200" indent="-228600" eaLnBrk="0" fontAlgn="base" hangingPunct="0">
                  <a:spcBef>
                    <a:spcPct val="0"/>
                  </a:spcBef>
                  <a:spcAft>
                    <a:spcPct val="0"/>
                  </a:spcAft>
                  <a:defRPr sz="3200" b="1">
                    <a:solidFill>
                      <a:schemeClr val="bg1"/>
                    </a:solidFill>
                    <a:latin typeface="Calibri" pitchFamily="34" charset="0"/>
                  </a:defRPr>
                </a:lvl9pPr>
              </a:lstStyle>
              <a:p>
                <a:pPr eaLnBrk="1" hangingPunct="1"/>
                <a:endParaRPr lang="fr-FR" altLang="en-US" sz="1800" b="0">
                  <a:solidFill>
                    <a:schemeClr val="tx1"/>
                  </a:solidFill>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lvl1pPr eaLnBrk="0" hangingPunct="0">
                  <a:defRPr sz="3200" b="1">
                    <a:solidFill>
                      <a:schemeClr val="bg1"/>
                    </a:solidFill>
                    <a:latin typeface="Calibri" pitchFamily="34" charset="0"/>
                  </a:defRPr>
                </a:lvl1pPr>
                <a:lvl2pPr marL="742950" indent="-285750" eaLnBrk="0" hangingPunct="0">
                  <a:defRPr sz="3200" b="1">
                    <a:solidFill>
                      <a:schemeClr val="bg1"/>
                    </a:solidFill>
                    <a:latin typeface="Calibri" pitchFamily="34" charset="0"/>
                  </a:defRPr>
                </a:lvl2pPr>
                <a:lvl3pPr marL="1143000" indent="-228600" eaLnBrk="0" hangingPunct="0">
                  <a:defRPr sz="3200" b="1">
                    <a:solidFill>
                      <a:schemeClr val="bg1"/>
                    </a:solidFill>
                    <a:latin typeface="Calibri" pitchFamily="34" charset="0"/>
                  </a:defRPr>
                </a:lvl3pPr>
                <a:lvl4pPr marL="1600200" indent="-228600" eaLnBrk="0" hangingPunct="0">
                  <a:defRPr sz="3200" b="1">
                    <a:solidFill>
                      <a:schemeClr val="bg1"/>
                    </a:solidFill>
                    <a:latin typeface="Calibri" pitchFamily="34" charset="0"/>
                  </a:defRPr>
                </a:lvl4pPr>
                <a:lvl5pPr marL="2057400" indent="-228600" eaLnBrk="0" hangingPunct="0">
                  <a:defRPr sz="3200" b="1">
                    <a:solidFill>
                      <a:schemeClr val="bg1"/>
                    </a:solidFill>
                    <a:latin typeface="Calibri" pitchFamily="34" charset="0"/>
                  </a:defRPr>
                </a:lvl5pPr>
                <a:lvl6pPr marL="2514600" indent="-228600" eaLnBrk="0" fontAlgn="base" hangingPunct="0">
                  <a:spcBef>
                    <a:spcPct val="0"/>
                  </a:spcBef>
                  <a:spcAft>
                    <a:spcPct val="0"/>
                  </a:spcAft>
                  <a:defRPr sz="3200" b="1">
                    <a:solidFill>
                      <a:schemeClr val="bg1"/>
                    </a:solidFill>
                    <a:latin typeface="Calibri" pitchFamily="34" charset="0"/>
                  </a:defRPr>
                </a:lvl6pPr>
                <a:lvl7pPr marL="2971800" indent="-228600" eaLnBrk="0" fontAlgn="base" hangingPunct="0">
                  <a:spcBef>
                    <a:spcPct val="0"/>
                  </a:spcBef>
                  <a:spcAft>
                    <a:spcPct val="0"/>
                  </a:spcAft>
                  <a:defRPr sz="3200" b="1">
                    <a:solidFill>
                      <a:schemeClr val="bg1"/>
                    </a:solidFill>
                    <a:latin typeface="Calibri" pitchFamily="34" charset="0"/>
                  </a:defRPr>
                </a:lvl7pPr>
                <a:lvl8pPr marL="3429000" indent="-228600" eaLnBrk="0" fontAlgn="base" hangingPunct="0">
                  <a:spcBef>
                    <a:spcPct val="0"/>
                  </a:spcBef>
                  <a:spcAft>
                    <a:spcPct val="0"/>
                  </a:spcAft>
                  <a:defRPr sz="3200" b="1">
                    <a:solidFill>
                      <a:schemeClr val="bg1"/>
                    </a:solidFill>
                    <a:latin typeface="Calibri" pitchFamily="34" charset="0"/>
                  </a:defRPr>
                </a:lvl8pPr>
                <a:lvl9pPr marL="3886200" indent="-228600" eaLnBrk="0" fontAlgn="base" hangingPunct="0">
                  <a:spcBef>
                    <a:spcPct val="0"/>
                  </a:spcBef>
                  <a:spcAft>
                    <a:spcPct val="0"/>
                  </a:spcAft>
                  <a:defRPr sz="3200" b="1">
                    <a:solidFill>
                      <a:schemeClr val="bg1"/>
                    </a:solidFill>
                    <a:latin typeface="Calibri" pitchFamily="34" charset="0"/>
                  </a:defRPr>
                </a:lvl9pPr>
              </a:lstStyle>
              <a:p>
                <a:pPr eaLnBrk="1" hangingPunct="1"/>
                <a:endParaRPr lang="fr-FR" altLang="en-US" sz="1800" b="0">
                  <a:solidFill>
                    <a:schemeClr val="tx1"/>
                  </a:solidFill>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lvl1pPr eaLnBrk="0" hangingPunct="0">
                  <a:defRPr sz="3200" b="1">
                    <a:solidFill>
                      <a:schemeClr val="bg1"/>
                    </a:solidFill>
                    <a:latin typeface="Calibri" pitchFamily="34" charset="0"/>
                  </a:defRPr>
                </a:lvl1pPr>
                <a:lvl2pPr marL="742950" indent="-285750" eaLnBrk="0" hangingPunct="0">
                  <a:defRPr sz="3200" b="1">
                    <a:solidFill>
                      <a:schemeClr val="bg1"/>
                    </a:solidFill>
                    <a:latin typeface="Calibri" pitchFamily="34" charset="0"/>
                  </a:defRPr>
                </a:lvl2pPr>
                <a:lvl3pPr marL="1143000" indent="-228600" eaLnBrk="0" hangingPunct="0">
                  <a:defRPr sz="3200" b="1">
                    <a:solidFill>
                      <a:schemeClr val="bg1"/>
                    </a:solidFill>
                    <a:latin typeface="Calibri" pitchFamily="34" charset="0"/>
                  </a:defRPr>
                </a:lvl3pPr>
                <a:lvl4pPr marL="1600200" indent="-228600" eaLnBrk="0" hangingPunct="0">
                  <a:defRPr sz="3200" b="1">
                    <a:solidFill>
                      <a:schemeClr val="bg1"/>
                    </a:solidFill>
                    <a:latin typeface="Calibri" pitchFamily="34" charset="0"/>
                  </a:defRPr>
                </a:lvl4pPr>
                <a:lvl5pPr marL="2057400" indent="-228600" eaLnBrk="0" hangingPunct="0">
                  <a:defRPr sz="3200" b="1">
                    <a:solidFill>
                      <a:schemeClr val="bg1"/>
                    </a:solidFill>
                    <a:latin typeface="Calibri" pitchFamily="34" charset="0"/>
                  </a:defRPr>
                </a:lvl5pPr>
                <a:lvl6pPr marL="2514600" indent="-228600" eaLnBrk="0" fontAlgn="base" hangingPunct="0">
                  <a:spcBef>
                    <a:spcPct val="0"/>
                  </a:spcBef>
                  <a:spcAft>
                    <a:spcPct val="0"/>
                  </a:spcAft>
                  <a:defRPr sz="3200" b="1">
                    <a:solidFill>
                      <a:schemeClr val="bg1"/>
                    </a:solidFill>
                    <a:latin typeface="Calibri" pitchFamily="34" charset="0"/>
                  </a:defRPr>
                </a:lvl6pPr>
                <a:lvl7pPr marL="2971800" indent="-228600" eaLnBrk="0" fontAlgn="base" hangingPunct="0">
                  <a:spcBef>
                    <a:spcPct val="0"/>
                  </a:spcBef>
                  <a:spcAft>
                    <a:spcPct val="0"/>
                  </a:spcAft>
                  <a:defRPr sz="3200" b="1">
                    <a:solidFill>
                      <a:schemeClr val="bg1"/>
                    </a:solidFill>
                    <a:latin typeface="Calibri" pitchFamily="34" charset="0"/>
                  </a:defRPr>
                </a:lvl7pPr>
                <a:lvl8pPr marL="3429000" indent="-228600" eaLnBrk="0" fontAlgn="base" hangingPunct="0">
                  <a:spcBef>
                    <a:spcPct val="0"/>
                  </a:spcBef>
                  <a:spcAft>
                    <a:spcPct val="0"/>
                  </a:spcAft>
                  <a:defRPr sz="3200" b="1">
                    <a:solidFill>
                      <a:schemeClr val="bg1"/>
                    </a:solidFill>
                    <a:latin typeface="Calibri" pitchFamily="34" charset="0"/>
                  </a:defRPr>
                </a:lvl8pPr>
                <a:lvl9pPr marL="3886200" indent="-228600" eaLnBrk="0" fontAlgn="base" hangingPunct="0">
                  <a:spcBef>
                    <a:spcPct val="0"/>
                  </a:spcBef>
                  <a:spcAft>
                    <a:spcPct val="0"/>
                  </a:spcAft>
                  <a:defRPr sz="3200" b="1">
                    <a:solidFill>
                      <a:schemeClr val="bg1"/>
                    </a:solidFill>
                    <a:latin typeface="Calibri" pitchFamily="34" charset="0"/>
                  </a:defRPr>
                </a:lvl9pPr>
              </a:lstStyle>
              <a:p>
                <a:pPr eaLnBrk="1" hangingPunct="1"/>
                <a:endParaRPr lang="fr-FR" altLang="en-US" sz="1800" b="0">
                  <a:solidFill>
                    <a:schemeClr val="tx1"/>
                  </a:solidFill>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lvl1pPr eaLnBrk="0" hangingPunct="0">
                  <a:defRPr sz="3200" b="1">
                    <a:solidFill>
                      <a:schemeClr val="bg1"/>
                    </a:solidFill>
                    <a:latin typeface="Calibri" pitchFamily="34" charset="0"/>
                  </a:defRPr>
                </a:lvl1pPr>
                <a:lvl2pPr marL="742950" indent="-285750" eaLnBrk="0" hangingPunct="0">
                  <a:defRPr sz="3200" b="1">
                    <a:solidFill>
                      <a:schemeClr val="bg1"/>
                    </a:solidFill>
                    <a:latin typeface="Calibri" pitchFamily="34" charset="0"/>
                  </a:defRPr>
                </a:lvl2pPr>
                <a:lvl3pPr marL="1143000" indent="-228600" eaLnBrk="0" hangingPunct="0">
                  <a:defRPr sz="3200" b="1">
                    <a:solidFill>
                      <a:schemeClr val="bg1"/>
                    </a:solidFill>
                    <a:latin typeface="Calibri" pitchFamily="34" charset="0"/>
                  </a:defRPr>
                </a:lvl3pPr>
                <a:lvl4pPr marL="1600200" indent="-228600" eaLnBrk="0" hangingPunct="0">
                  <a:defRPr sz="3200" b="1">
                    <a:solidFill>
                      <a:schemeClr val="bg1"/>
                    </a:solidFill>
                    <a:latin typeface="Calibri" pitchFamily="34" charset="0"/>
                  </a:defRPr>
                </a:lvl4pPr>
                <a:lvl5pPr marL="2057400" indent="-228600" eaLnBrk="0" hangingPunct="0">
                  <a:defRPr sz="3200" b="1">
                    <a:solidFill>
                      <a:schemeClr val="bg1"/>
                    </a:solidFill>
                    <a:latin typeface="Calibri" pitchFamily="34" charset="0"/>
                  </a:defRPr>
                </a:lvl5pPr>
                <a:lvl6pPr marL="2514600" indent="-228600" eaLnBrk="0" fontAlgn="base" hangingPunct="0">
                  <a:spcBef>
                    <a:spcPct val="0"/>
                  </a:spcBef>
                  <a:spcAft>
                    <a:spcPct val="0"/>
                  </a:spcAft>
                  <a:defRPr sz="3200" b="1">
                    <a:solidFill>
                      <a:schemeClr val="bg1"/>
                    </a:solidFill>
                    <a:latin typeface="Calibri" pitchFamily="34" charset="0"/>
                  </a:defRPr>
                </a:lvl6pPr>
                <a:lvl7pPr marL="2971800" indent="-228600" eaLnBrk="0" fontAlgn="base" hangingPunct="0">
                  <a:spcBef>
                    <a:spcPct val="0"/>
                  </a:spcBef>
                  <a:spcAft>
                    <a:spcPct val="0"/>
                  </a:spcAft>
                  <a:defRPr sz="3200" b="1">
                    <a:solidFill>
                      <a:schemeClr val="bg1"/>
                    </a:solidFill>
                    <a:latin typeface="Calibri" pitchFamily="34" charset="0"/>
                  </a:defRPr>
                </a:lvl7pPr>
                <a:lvl8pPr marL="3429000" indent="-228600" eaLnBrk="0" fontAlgn="base" hangingPunct="0">
                  <a:spcBef>
                    <a:spcPct val="0"/>
                  </a:spcBef>
                  <a:spcAft>
                    <a:spcPct val="0"/>
                  </a:spcAft>
                  <a:defRPr sz="3200" b="1">
                    <a:solidFill>
                      <a:schemeClr val="bg1"/>
                    </a:solidFill>
                    <a:latin typeface="Calibri" pitchFamily="34" charset="0"/>
                  </a:defRPr>
                </a:lvl8pPr>
                <a:lvl9pPr marL="3886200" indent="-228600" eaLnBrk="0" fontAlgn="base" hangingPunct="0">
                  <a:spcBef>
                    <a:spcPct val="0"/>
                  </a:spcBef>
                  <a:spcAft>
                    <a:spcPct val="0"/>
                  </a:spcAft>
                  <a:defRPr sz="3200" b="1">
                    <a:solidFill>
                      <a:schemeClr val="bg1"/>
                    </a:solidFill>
                    <a:latin typeface="Calibri" pitchFamily="34" charset="0"/>
                  </a:defRPr>
                </a:lvl9pPr>
              </a:lstStyle>
              <a:p>
                <a:pPr eaLnBrk="1" hangingPunct="1"/>
                <a:endParaRPr lang="fr-FR" altLang="en-US" sz="1800" b="0">
                  <a:solidFill>
                    <a:schemeClr val="tx1"/>
                  </a:solidFill>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lvl1pPr eaLnBrk="0" hangingPunct="0">
                  <a:defRPr sz="3200" b="1">
                    <a:solidFill>
                      <a:schemeClr val="bg1"/>
                    </a:solidFill>
                    <a:latin typeface="Calibri" pitchFamily="34" charset="0"/>
                  </a:defRPr>
                </a:lvl1pPr>
                <a:lvl2pPr marL="742950" indent="-285750" eaLnBrk="0" hangingPunct="0">
                  <a:defRPr sz="3200" b="1">
                    <a:solidFill>
                      <a:schemeClr val="bg1"/>
                    </a:solidFill>
                    <a:latin typeface="Calibri" pitchFamily="34" charset="0"/>
                  </a:defRPr>
                </a:lvl2pPr>
                <a:lvl3pPr marL="1143000" indent="-228600" eaLnBrk="0" hangingPunct="0">
                  <a:defRPr sz="3200" b="1">
                    <a:solidFill>
                      <a:schemeClr val="bg1"/>
                    </a:solidFill>
                    <a:latin typeface="Calibri" pitchFamily="34" charset="0"/>
                  </a:defRPr>
                </a:lvl3pPr>
                <a:lvl4pPr marL="1600200" indent="-228600" eaLnBrk="0" hangingPunct="0">
                  <a:defRPr sz="3200" b="1">
                    <a:solidFill>
                      <a:schemeClr val="bg1"/>
                    </a:solidFill>
                    <a:latin typeface="Calibri" pitchFamily="34" charset="0"/>
                  </a:defRPr>
                </a:lvl4pPr>
                <a:lvl5pPr marL="2057400" indent="-228600" eaLnBrk="0" hangingPunct="0">
                  <a:defRPr sz="3200" b="1">
                    <a:solidFill>
                      <a:schemeClr val="bg1"/>
                    </a:solidFill>
                    <a:latin typeface="Calibri" pitchFamily="34" charset="0"/>
                  </a:defRPr>
                </a:lvl5pPr>
                <a:lvl6pPr marL="2514600" indent="-228600" eaLnBrk="0" fontAlgn="base" hangingPunct="0">
                  <a:spcBef>
                    <a:spcPct val="0"/>
                  </a:spcBef>
                  <a:spcAft>
                    <a:spcPct val="0"/>
                  </a:spcAft>
                  <a:defRPr sz="3200" b="1">
                    <a:solidFill>
                      <a:schemeClr val="bg1"/>
                    </a:solidFill>
                    <a:latin typeface="Calibri" pitchFamily="34" charset="0"/>
                  </a:defRPr>
                </a:lvl6pPr>
                <a:lvl7pPr marL="2971800" indent="-228600" eaLnBrk="0" fontAlgn="base" hangingPunct="0">
                  <a:spcBef>
                    <a:spcPct val="0"/>
                  </a:spcBef>
                  <a:spcAft>
                    <a:spcPct val="0"/>
                  </a:spcAft>
                  <a:defRPr sz="3200" b="1">
                    <a:solidFill>
                      <a:schemeClr val="bg1"/>
                    </a:solidFill>
                    <a:latin typeface="Calibri" pitchFamily="34" charset="0"/>
                  </a:defRPr>
                </a:lvl7pPr>
                <a:lvl8pPr marL="3429000" indent="-228600" eaLnBrk="0" fontAlgn="base" hangingPunct="0">
                  <a:spcBef>
                    <a:spcPct val="0"/>
                  </a:spcBef>
                  <a:spcAft>
                    <a:spcPct val="0"/>
                  </a:spcAft>
                  <a:defRPr sz="3200" b="1">
                    <a:solidFill>
                      <a:schemeClr val="bg1"/>
                    </a:solidFill>
                    <a:latin typeface="Calibri" pitchFamily="34" charset="0"/>
                  </a:defRPr>
                </a:lvl8pPr>
                <a:lvl9pPr marL="3886200" indent="-228600" eaLnBrk="0" fontAlgn="base" hangingPunct="0">
                  <a:spcBef>
                    <a:spcPct val="0"/>
                  </a:spcBef>
                  <a:spcAft>
                    <a:spcPct val="0"/>
                  </a:spcAft>
                  <a:defRPr sz="3200" b="1">
                    <a:solidFill>
                      <a:schemeClr val="bg1"/>
                    </a:solidFill>
                    <a:latin typeface="Calibri" pitchFamily="34" charset="0"/>
                  </a:defRPr>
                </a:lvl9pPr>
              </a:lstStyle>
              <a:p>
                <a:pPr eaLnBrk="1" hangingPunct="1"/>
                <a:endParaRPr lang="fr-FR" altLang="en-US" sz="1800" b="0">
                  <a:solidFill>
                    <a:schemeClr val="tx1"/>
                  </a:solidFill>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lvl1pPr eaLnBrk="0" hangingPunct="0">
                  <a:defRPr sz="3200" b="1">
                    <a:solidFill>
                      <a:schemeClr val="bg1"/>
                    </a:solidFill>
                    <a:latin typeface="Calibri" pitchFamily="34" charset="0"/>
                  </a:defRPr>
                </a:lvl1pPr>
                <a:lvl2pPr marL="742950" indent="-285750" eaLnBrk="0" hangingPunct="0">
                  <a:defRPr sz="3200" b="1">
                    <a:solidFill>
                      <a:schemeClr val="bg1"/>
                    </a:solidFill>
                    <a:latin typeface="Calibri" pitchFamily="34" charset="0"/>
                  </a:defRPr>
                </a:lvl2pPr>
                <a:lvl3pPr marL="1143000" indent="-228600" eaLnBrk="0" hangingPunct="0">
                  <a:defRPr sz="3200" b="1">
                    <a:solidFill>
                      <a:schemeClr val="bg1"/>
                    </a:solidFill>
                    <a:latin typeface="Calibri" pitchFamily="34" charset="0"/>
                  </a:defRPr>
                </a:lvl3pPr>
                <a:lvl4pPr marL="1600200" indent="-228600" eaLnBrk="0" hangingPunct="0">
                  <a:defRPr sz="3200" b="1">
                    <a:solidFill>
                      <a:schemeClr val="bg1"/>
                    </a:solidFill>
                    <a:latin typeface="Calibri" pitchFamily="34" charset="0"/>
                  </a:defRPr>
                </a:lvl4pPr>
                <a:lvl5pPr marL="2057400" indent="-228600" eaLnBrk="0" hangingPunct="0">
                  <a:defRPr sz="3200" b="1">
                    <a:solidFill>
                      <a:schemeClr val="bg1"/>
                    </a:solidFill>
                    <a:latin typeface="Calibri" pitchFamily="34" charset="0"/>
                  </a:defRPr>
                </a:lvl5pPr>
                <a:lvl6pPr marL="2514600" indent="-228600" eaLnBrk="0" fontAlgn="base" hangingPunct="0">
                  <a:spcBef>
                    <a:spcPct val="0"/>
                  </a:spcBef>
                  <a:spcAft>
                    <a:spcPct val="0"/>
                  </a:spcAft>
                  <a:defRPr sz="3200" b="1">
                    <a:solidFill>
                      <a:schemeClr val="bg1"/>
                    </a:solidFill>
                    <a:latin typeface="Calibri" pitchFamily="34" charset="0"/>
                  </a:defRPr>
                </a:lvl6pPr>
                <a:lvl7pPr marL="2971800" indent="-228600" eaLnBrk="0" fontAlgn="base" hangingPunct="0">
                  <a:spcBef>
                    <a:spcPct val="0"/>
                  </a:spcBef>
                  <a:spcAft>
                    <a:spcPct val="0"/>
                  </a:spcAft>
                  <a:defRPr sz="3200" b="1">
                    <a:solidFill>
                      <a:schemeClr val="bg1"/>
                    </a:solidFill>
                    <a:latin typeface="Calibri" pitchFamily="34" charset="0"/>
                  </a:defRPr>
                </a:lvl7pPr>
                <a:lvl8pPr marL="3429000" indent="-228600" eaLnBrk="0" fontAlgn="base" hangingPunct="0">
                  <a:spcBef>
                    <a:spcPct val="0"/>
                  </a:spcBef>
                  <a:spcAft>
                    <a:spcPct val="0"/>
                  </a:spcAft>
                  <a:defRPr sz="3200" b="1">
                    <a:solidFill>
                      <a:schemeClr val="bg1"/>
                    </a:solidFill>
                    <a:latin typeface="Calibri" pitchFamily="34" charset="0"/>
                  </a:defRPr>
                </a:lvl8pPr>
                <a:lvl9pPr marL="3886200" indent="-228600" eaLnBrk="0" fontAlgn="base" hangingPunct="0">
                  <a:spcBef>
                    <a:spcPct val="0"/>
                  </a:spcBef>
                  <a:spcAft>
                    <a:spcPct val="0"/>
                  </a:spcAft>
                  <a:defRPr sz="3200" b="1">
                    <a:solidFill>
                      <a:schemeClr val="bg1"/>
                    </a:solidFill>
                    <a:latin typeface="Calibri" pitchFamily="34" charset="0"/>
                  </a:defRPr>
                </a:lvl9pPr>
              </a:lstStyle>
              <a:p>
                <a:pPr eaLnBrk="1" hangingPunct="1"/>
                <a:endParaRPr lang="fr-FR" altLang="en-US" sz="1800" b="0">
                  <a:solidFill>
                    <a:schemeClr val="tx1"/>
                  </a:solidFill>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lvl1pPr eaLnBrk="0" hangingPunct="0">
                  <a:defRPr sz="3200" b="1">
                    <a:solidFill>
                      <a:schemeClr val="bg1"/>
                    </a:solidFill>
                    <a:latin typeface="Calibri" pitchFamily="34" charset="0"/>
                  </a:defRPr>
                </a:lvl1pPr>
                <a:lvl2pPr marL="742950" indent="-285750" eaLnBrk="0" hangingPunct="0">
                  <a:defRPr sz="3200" b="1">
                    <a:solidFill>
                      <a:schemeClr val="bg1"/>
                    </a:solidFill>
                    <a:latin typeface="Calibri" pitchFamily="34" charset="0"/>
                  </a:defRPr>
                </a:lvl2pPr>
                <a:lvl3pPr marL="1143000" indent="-228600" eaLnBrk="0" hangingPunct="0">
                  <a:defRPr sz="3200" b="1">
                    <a:solidFill>
                      <a:schemeClr val="bg1"/>
                    </a:solidFill>
                    <a:latin typeface="Calibri" pitchFamily="34" charset="0"/>
                  </a:defRPr>
                </a:lvl3pPr>
                <a:lvl4pPr marL="1600200" indent="-228600" eaLnBrk="0" hangingPunct="0">
                  <a:defRPr sz="3200" b="1">
                    <a:solidFill>
                      <a:schemeClr val="bg1"/>
                    </a:solidFill>
                    <a:latin typeface="Calibri" pitchFamily="34" charset="0"/>
                  </a:defRPr>
                </a:lvl4pPr>
                <a:lvl5pPr marL="2057400" indent="-228600" eaLnBrk="0" hangingPunct="0">
                  <a:defRPr sz="3200" b="1">
                    <a:solidFill>
                      <a:schemeClr val="bg1"/>
                    </a:solidFill>
                    <a:latin typeface="Calibri" pitchFamily="34" charset="0"/>
                  </a:defRPr>
                </a:lvl5pPr>
                <a:lvl6pPr marL="2514600" indent="-228600" eaLnBrk="0" fontAlgn="base" hangingPunct="0">
                  <a:spcBef>
                    <a:spcPct val="0"/>
                  </a:spcBef>
                  <a:spcAft>
                    <a:spcPct val="0"/>
                  </a:spcAft>
                  <a:defRPr sz="3200" b="1">
                    <a:solidFill>
                      <a:schemeClr val="bg1"/>
                    </a:solidFill>
                    <a:latin typeface="Calibri" pitchFamily="34" charset="0"/>
                  </a:defRPr>
                </a:lvl6pPr>
                <a:lvl7pPr marL="2971800" indent="-228600" eaLnBrk="0" fontAlgn="base" hangingPunct="0">
                  <a:spcBef>
                    <a:spcPct val="0"/>
                  </a:spcBef>
                  <a:spcAft>
                    <a:spcPct val="0"/>
                  </a:spcAft>
                  <a:defRPr sz="3200" b="1">
                    <a:solidFill>
                      <a:schemeClr val="bg1"/>
                    </a:solidFill>
                    <a:latin typeface="Calibri" pitchFamily="34" charset="0"/>
                  </a:defRPr>
                </a:lvl7pPr>
                <a:lvl8pPr marL="3429000" indent="-228600" eaLnBrk="0" fontAlgn="base" hangingPunct="0">
                  <a:spcBef>
                    <a:spcPct val="0"/>
                  </a:spcBef>
                  <a:spcAft>
                    <a:spcPct val="0"/>
                  </a:spcAft>
                  <a:defRPr sz="3200" b="1">
                    <a:solidFill>
                      <a:schemeClr val="bg1"/>
                    </a:solidFill>
                    <a:latin typeface="Calibri" pitchFamily="34" charset="0"/>
                  </a:defRPr>
                </a:lvl8pPr>
                <a:lvl9pPr marL="3886200" indent="-228600" eaLnBrk="0" fontAlgn="base" hangingPunct="0">
                  <a:spcBef>
                    <a:spcPct val="0"/>
                  </a:spcBef>
                  <a:spcAft>
                    <a:spcPct val="0"/>
                  </a:spcAft>
                  <a:defRPr sz="3200" b="1">
                    <a:solidFill>
                      <a:schemeClr val="bg1"/>
                    </a:solidFill>
                    <a:latin typeface="Calibri" pitchFamily="34" charset="0"/>
                  </a:defRPr>
                </a:lvl9pPr>
              </a:lstStyle>
              <a:p>
                <a:pPr eaLnBrk="1" hangingPunct="1"/>
                <a:endParaRPr lang="fr-FR" altLang="en-US" sz="1800" b="0">
                  <a:solidFill>
                    <a:schemeClr val="tx1"/>
                  </a:solidFill>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lvl1pPr eaLnBrk="0" hangingPunct="0">
                  <a:defRPr sz="3200" b="1">
                    <a:solidFill>
                      <a:schemeClr val="bg1"/>
                    </a:solidFill>
                    <a:latin typeface="Calibri" pitchFamily="34" charset="0"/>
                  </a:defRPr>
                </a:lvl1pPr>
                <a:lvl2pPr marL="742950" indent="-285750" eaLnBrk="0" hangingPunct="0">
                  <a:defRPr sz="3200" b="1">
                    <a:solidFill>
                      <a:schemeClr val="bg1"/>
                    </a:solidFill>
                    <a:latin typeface="Calibri" pitchFamily="34" charset="0"/>
                  </a:defRPr>
                </a:lvl2pPr>
                <a:lvl3pPr marL="1143000" indent="-228600" eaLnBrk="0" hangingPunct="0">
                  <a:defRPr sz="3200" b="1">
                    <a:solidFill>
                      <a:schemeClr val="bg1"/>
                    </a:solidFill>
                    <a:latin typeface="Calibri" pitchFamily="34" charset="0"/>
                  </a:defRPr>
                </a:lvl3pPr>
                <a:lvl4pPr marL="1600200" indent="-228600" eaLnBrk="0" hangingPunct="0">
                  <a:defRPr sz="3200" b="1">
                    <a:solidFill>
                      <a:schemeClr val="bg1"/>
                    </a:solidFill>
                    <a:latin typeface="Calibri" pitchFamily="34" charset="0"/>
                  </a:defRPr>
                </a:lvl4pPr>
                <a:lvl5pPr marL="2057400" indent="-228600" eaLnBrk="0" hangingPunct="0">
                  <a:defRPr sz="3200" b="1">
                    <a:solidFill>
                      <a:schemeClr val="bg1"/>
                    </a:solidFill>
                    <a:latin typeface="Calibri" pitchFamily="34" charset="0"/>
                  </a:defRPr>
                </a:lvl5pPr>
                <a:lvl6pPr marL="2514600" indent="-228600" eaLnBrk="0" fontAlgn="base" hangingPunct="0">
                  <a:spcBef>
                    <a:spcPct val="0"/>
                  </a:spcBef>
                  <a:spcAft>
                    <a:spcPct val="0"/>
                  </a:spcAft>
                  <a:defRPr sz="3200" b="1">
                    <a:solidFill>
                      <a:schemeClr val="bg1"/>
                    </a:solidFill>
                    <a:latin typeface="Calibri" pitchFamily="34" charset="0"/>
                  </a:defRPr>
                </a:lvl6pPr>
                <a:lvl7pPr marL="2971800" indent="-228600" eaLnBrk="0" fontAlgn="base" hangingPunct="0">
                  <a:spcBef>
                    <a:spcPct val="0"/>
                  </a:spcBef>
                  <a:spcAft>
                    <a:spcPct val="0"/>
                  </a:spcAft>
                  <a:defRPr sz="3200" b="1">
                    <a:solidFill>
                      <a:schemeClr val="bg1"/>
                    </a:solidFill>
                    <a:latin typeface="Calibri" pitchFamily="34" charset="0"/>
                  </a:defRPr>
                </a:lvl7pPr>
                <a:lvl8pPr marL="3429000" indent="-228600" eaLnBrk="0" fontAlgn="base" hangingPunct="0">
                  <a:spcBef>
                    <a:spcPct val="0"/>
                  </a:spcBef>
                  <a:spcAft>
                    <a:spcPct val="0"/>
                  </a:spcAft>
                  <a:defRPr sz="3200" b="1">
                    <a:solidFill>
                      <a:schemeClr val="bg1"/>
                    </a:solidFill>
                    <a:latin typeface="Calibri" pitchFamily="34" charset="0"/>
                  </a:defRPr>
                </a:lvl8pPr>
                <a:lvl9pPr marL="3886200" indent="-228600" eaLnBrk="0" fontAlgn="base" hangingPunct="0">
                  <a:spcBef>
                    <a:spcPct val="0"/>
                  </a:spcBef>
                  <a:spcAft>
                    <a:spcPct val="0"/>
                  </a:spcAft>
                  <a:defRPr sz="3200" b="1">
                    <a:solidFill>
                      <a:schemeClr val="bg1"/>
                    </a:solidFill>
                    <a:latin typeface="Calibri" pitchFamily="34" charset="0"/>
                  </a:defRPr>
                </a:lvl9pPr>
              </a:lstStyle>
              <a:p>
                <a:pPr eaLnBrk="1" hangingPunct="1"/>
                <a:endParaRPr lang="fr-FR" altLang="en-US" sz="1800" b="0">
                  <a:solidFill>
                    <a:schemeClr val="tx1"/>
                  </a:solidFill>
                  <a:latin typeface="Times New Roman" pitchFamily="18" charset="0"/>
                </a:endParaRPr>
              </a:p>
            </p:txBody>
          </p:sp>
        </p:grpSp>
      </p:grpSp>
      <p:sp>
        <p:nvSpPr>
          <p:cNvPr id="164883" name="Rectangle 19"/>
          <p:cNvSpPr>
            <a:spLocks noGrp="1" noChangeArrowheads="1"/>
          </p:cNvSpPr>
          <p:nvPr>
            <p:ph type="ctrTitle"/>
          </p:nvPr>
        </p:nvSpPr>
        <p:spPr>
          <a:xfrm>
            <a:off x="2971800" y="1828800"/>
            <a:ext cx="6019800" cy="2209800"/>
          </a:xfrm>
        </p:spPr>
        <p:txBody>
          <a:bodyPr/>
          <a:lstStyle>
            <a:lvl1pPr>
              <a:defRPr sz="3750">
                <a:solidFill>
                  <a:srgbClr val="FFFFFF"/>
                </a:solidFill>
              </a:defRPr>
            </a:lvl1pPr>
          </a:lstStyle>
          <a:p>
            <a:r>
              <a:rPr lang="fr-FR"/>
              <a:t>Click to edit Master title style</a:t>
            </a:r>
          </a:p>
        </p:txBody>
      </p:sp>
      <p:sp>
        <p:nvSpPr>
          <p:cNvPr id="164884"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2550"/>
            </a:lvl1pPr>
          </a:lstStyle>
          <a:p>
            <a:r>
              <a:rPr lang="fr-FR"/>
              <a:t>Click to edit Master subtitle style</a:t>
            </a:r>
          </a:p>
        </p:txBody>
      </p:sp>
      <p:sp>
        <p:nvSpPr>
          <p:cNvPr id="18" name="Rectangle 16"/>
          <p:cNvSpPr>
            <a:spLocks noGrp="1" noChangeArrowheads="1"/>
          </p:cNvSpPr>
          <p:nvPr>
            <p:ph type="dt" sz="half" idx="10"/>
          </p:nvPr>
        </p:nvSpPr>
        <p:spPr>
          <a:xfrm>
            <a:off x="457200" y="6248400"/>
            <a:ext cx="2133600" cy="457200"/>
          </a:xfrm>
        </p:spPr>
        <p:txBody>
          <a:bodyPr/>
          <a:lstStyle>
            <a:lvl1pPr>
              <a:defRPr/>
            </a:lvl1pPr>
          </a:lstStyle>
          <a:p>
            <a:fld id="{55DD6E71-95D8-451E-9635-42394D8F6284}" type="datetime1">
              <a:rPr lang="en-GB" altLang="en-US" smtClean="0"/>
              <a:t>12/01/2018</a:t>
            </a:fld>
            <a:endParaRPr lang="fr-FR" altLang="en-US"/>
          </a:p>
        </p:txBody>
      </p:sp>
      <p:sp>
        <p:nvSpPr>
          <p:cNvPr id="19" name="Rectangle 17"/>
          <p:cNvSpPr>
            <a:spLocks noGrp="1" noChangeArrowheads="1"/>
          </p:cNvSpPr>
          <p:nvPr>
            <p:ph type="ftr" sz="quarter" idx="11"/>
          </p:nvPr>
        </p:nvSpPr>
        <p:spPr/>
        <p:txBody>
          <a:bodyPr/>
          <a:lstStyle>
            <a:lvl1pPr>
              <a:defRPr/>
            </a:lvl1pPr>
          </a:lstStyle>
          <a:p>
            <a:endParaRPr lang="fr-FR" altLang="en-US"/>
          </a:p>
        </p:txBody>
      </p:sp>
      <p:sp>
        <p:nvSpPr>
          <p:cNvPr id="20" name="Rectangle 18"/>
          <p:cNvSpPr>
            <a:spLocks noGrp="1" noChangeArrowheads="1"/>
          </p:cNvSpPr>
          <p:nvPr>
            <p:ph type="sldNum" sz="quarter" idx="12"/>
          </p:nvPr>
        </p:nvSpPr>
        <p:spPr/>
        <p:txBody>
          <a:bodyPr/>
          <a:lstStyle>
            <a:lvl1pPr>
              <a:defRPr/>
            </a:lvl1pPr>
          </a:lstStyle>
          <a:p>
            <a:fld id="{839E6059-3169-47DD-BDC5-504A7D4A5E6F}" type="slidenum">
              <a:rPr lang="fr-FR" altLang="en-US"/>
              <a:pPr/>
              <a:t>‹N°›</a:t>
            </a:fld>
            <a:endParaRPr lang="fr-FR" altLang="en-US"/>
          </a:p>
        </p:txBody>
      </p:sp>
    </p:spTree>
    <p:extLst>
      <p:ext uri="{BB962C8B-B14F-4D97-AF65-F5344CB8AC3E}">
        <p14:creationId xmlns:p14="http://schemas.microsoft.com/office/powerpoint/2010/main" val="4509114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2"/>
          <p:cNvSpPr>
            <a:spLocks noGrp="1" noChangeArrowheads="1"/>
          </p:cNvSpPr>
          <p:nvPr>
            <p:ph type="ftr" sz="quarter" idx="10"/>
          </p:nvPr>
        </p:nvSpPr>
        <p:spPr>
          <a:ln/>
        </p:spPr>
        <p:txBody>
          <a:bodyPr/>
          <a:lstStyle>
            <a:lvl1pPr>
              <a:defRPr/>
            </a:lvl1pPr>
          </a:lstStyle>
          <a:p>
            <a:endParaRPr lang="fr-FR" altLang="en-US"/>
          </a:p>
        </p:txBody>
      </p:sp>
      <p:sp>
        <p:nvSpPr>
          <p:cNvPr id="5" name="Rectangle 3"/>
          <p:cNvSpPr>
            <a:spLocks noGrp="1" noChangeArrowheads="1"/>
          </p:cNvSpPr>
          <p:nvPr>
            <p:ph type="sldNum" sz="quarter" idx="11"/>
          </p:nvPr>
        </p:nvSpPr>
        <p:spPr>
          <a:ln/>
        </p:spPr>
        <p:txBody>
          <a:bodyPr/>
          <a:lstStyle>
            <a:lvl1pPr>
              <a:defRPr/>
            </a:lvl1pPr>
          </a:lstStyle>
          <a:p>
            <a:fld id="{BE1D9DCA-9F0B-4B5A-BBDD-308153C70D43}" type="slidenum">
              <a:rPr lang="fr-FR" altLang="en-US"/>
              <a:pPr/>
              <a:t>‹N°›</a:t>
            </a:fld>
            <a:endParaRPr lang="fr-FR" altLang="en-US"/>
          </a:p>
        </p:txBody>
      </p:sp>
      <p:sp>
        <p:nvSpPr>
          <p:cNvPr id="6" name="Rectangle 16"/>
          <p:cNvSpPr>
            <a:spLocks noGrp="1" noChangeArrowheads="1"/>
          </p:cNvSpPr>
          <p:nvPr>
            <p:ph type="dt" sz="half" idx="12"/>
          </p:nvPr>
        </p:nvSpPr>
        <p:spPr>
          <a:ln/>
        </p:spPr>
        <p:txBody>
          <a:bodyPr/>
          <a:lstStyle>
            <a:lvl1pPr>
              <a:defRPr/>
            </a:lvl1pPr>
          </a:lstStyle>
          <a:p>
            <a:fld id="{559EC976-FF7C-495F-937D-B100EB4B1AB3}" type="datetime1">
              <a:rPr lang="en-GB" altLang="en-US" smtClean="0"/>
              <a:t>12/01/2018</a:t>
            </a:fld>
            <a:endParaRPr lang="fr-FR" altLang="en-US"/>
          </a:p>
        </p:txBody>
      </p:sp>
    </p:spTree>
    <p:extLst>
      <p:ext uri="{BB962C8B-B14F-4D97-AF65-F5344CB8AC3E}">
        <p14:creationId xmlns:p14="http://schemas.microsoft.com/office/powerpoint/2010/main" val="13751851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2"/>
            <a:ext cx="7772400" cy="1362075"/>
          </a:xfrm>
        </p:spPr>
        <p:txBody>
          <a:bodyPr anchor="t"/>
          <a:lstStyle>
            <a:lvl1pPr algn="l">
              <a:defRPr sz="3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fr-FR" smtClean="0"/>
              <a:t>Cliquez pour modifier les styles du texte du masque</a:t>
            </a:r>
          </a:p>
        </p:txBody>
      </p:sp>
      <p:sp>
        <p:nvSpPr>
          <p:cNvPr id="4" name="Rectangle 2"/>
          <p:cNvSpPr>
            <a:spLocks noGrp="1" noChangeArrowheads="1"/>
          </p:cNvSpPr>
          <p:nvPr>
            <p:ph type="ftr" sz="quarter" idx="10"/>
          </p:nvPr>
        </p:nvSpPr>
        <p:spPr>
          <a:ln/>
        </p:spPr>
        <p:txBody>
          <a:bodyPr/>
          <a:lstStyle>
            <a:lvl1pPr>
              <a:defRPr/>
            </a:lvl1pPr>
          </a:lstStyle>
          <a:p>
            <a:endParaRPr lang="fr-FR" altLang="en-US"/>
          </a:p>
        </p:txBody>
      </p:sp>
      <p:sp>
        <p:nvSpPr>
          <p:cNvPr id="5" name="Rectangle 3"/>
          <p:cNvSpPr>
            <a:spLocks noGrp="1" noChangeArrowheads="1"/>
          </p:cNvSpPr>
          <p:nvPr>
            <p:ph type="sldNum" sz="quarter" idx="11"/>
          </p:nvPr>
        </p:nvSpPr>
        <p:spPr>
          <a:ln/>
        </p:spPr>
        <p:txBody>
          <a:bodyPr/>
          <a:lstStyle>
            <a:lvl1pPr>
              <a:defRPr/>
            </a:lvl1pPr>
          </a:lstStyle>
          <a:p>
            <a:fld id="{113C825F-D0E7-4285-94F2-64D04C23AB23}" type="slidenum">
              <a:rPr lang="fr-FR" altLang="en-US"/>
              <a:pPr/>
              <a:t>‹N°›</a:t>
            </a:fld>
            <a:endParaRPr lang="fr-FR" altLang="en-US"/>
          </a:p>
        </p:txBody>
      </p:sp>
      <p:sp>
        <p:nvSpPr>
          <p:cNvPr id="6" name="Rectangle 16"/>
          <p:cNvSpPr>
            <a:spLocks noGrp="1" noChangeArrowheads="1"/>
          </p:cNvSpPr>
          <p:nvPr>
            <p:ph type="dt" sz="half" idx="12"/>
          </p:nvPr>
        </p:nvSpPr>
        <p:spPr>
          <a:ln/>
        </p:spPr>
        <p:txBody>
          <a:bodyPr/>
          <a:lstStyle>
            <a:lvl1pPr>
              <a:defRPr/>
            </a:lvl1pPr>
          </a:lstStyle>
          <a:p>
            <a:fld id="{6B7C91A6-6E96-4361-9268-8EE31DA6ADF6}" type="datetime1">
              <a:rPr lang="en-GB" altLang="en-US" smtClean="0"/>
              <a:t>12/01/2018</a:t>
            </a:fld>
            <a:endParaRPr lang="fr-FR" altLang="en-US"/>
          </a:p>
        </p:txBody>
      </p:sp>
    </p:spTree>
    <p:extLst>
      <p:ext uri="{BB962C8B-B14F-4D97-AF65-F5344CB8AC3E}">
        <p14:creationId xmlns:p14="http://schemas.microsoft.com/office/powerpoint/2010/main" val="2335746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981200"/>
            <a:ext cx="4038600" cy="38862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981200"/>
            <a:ext cx="4038600" cy="38862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2"/>
          <p:cNvSpPr>
            <a:spLocks noGrp="1" noChangeArrowheads="1"/>
          </p:cNvSpPr>
          <p:nvPr>
            <p:ph type="ftr" sz="quarter" idx="10"/>
          </p:nvPr>
        </p:nvSpPr>
        <p:spPr>
          <a:ln/>
        </p:spPr>
        <p:txBody>
          <a:bodyPr/>
          <a:lstStyle>
            <a:lvl1pPr>
              <a:defRPr/>
            </a:lvl1pPr>
          </a:lstStyle>
          <a:p>
            <a:endParaRPr lang="fr-FR" altLang="en-US"/>
          </a:p>
        </p:txBody>
      </p:sp>
      <p:sp>
        <p:nvSpPr>
          <p:cNvPr id="6" name="Rectangle 3"/>
          <p:cNvSpPr>
            <a:spLocks noGrp="1" noChangeArrowheads="1"/>
          </p:cNvSpPr>
          <p:nvPr>
            <p:ph type="sldNum" sz="quarter" idx="11"/>
          </p:nvPr>
        </p:nvSpPr>
        <p:spPr>
          <a:ln/>
        </p:spPr>
        <p:txBody>
          <a:bodyPr/>
          <a:lstStyle>
            <a:lvl1pPr>
              <a:defRPr/>
            </a:lvl1pPr>
          </a:lstStyle>
          <a:p>
            <a:fld id="{71038FF2-DE8B-4387-8808-AC2FE59F9F7C}" type="slidenum">
              <a:rPr lang="fr-FR" altLang="en-US"/>
              <a:pPr/>
              <a:t>‹N°›</a:t>
            </a:fld>
            <a:endParaRPr lang="fr-FR" altLang="en-US"/>
          </a:p>
        </p:txBody>
      </p:sp>
      <p:sp>
        <p:nvSpPr>
          <p:cNvPr id="7" name="Rectangle 16"/>
          <p:cNvSpPr>
            <a:spLocks noGrp="1" noChangeArrowheads="1"/>
          </p:cNvSpPr>
          <p:nvPr>
            <p:ph type="dt" sz="half" idx="12"/>
          </p:nvPr>
        </p:nvSpPr>
        <p:spPr>
          <a:ln/>
        </p:spPr>
        <p:txBody>
          <a:bodyPr/>
          <a:lstStyle>
            <a:lvl1pPr>
              <a:defRPr/>
            </a:lvl1pPr>
          </a:lstStyle>
          <a:p>
            <a:fld id="{56E91C18-BDDB-41E6-A1ED-CC7DF9AB18BF}" type="datetime1">
              <a:rPr lang="en-GB" altLang="en-US" smtClean="0"/>
              <a:t>12/01/2018</a:t>
            </a:fld>
            <a:endParaRPr lang="fr-FR" altLang="en-US"/>
          </a:p>
        </p:txBody>
      </p:sp>
    </p:spTree>
    <p:extLst>
      <p:ext uri="{BB962C8B-B14F-4D97-AF65-F5344CB8AC3E}">
        <p14:creationId xmlns:p14="http://schemas.microsoft.com/office/powerpoint/2010/main" val="7316020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2"/>
          <p:cNvSpPr>
            <a:spLocks noGrp="1" noChangeArrowheads="1"/>
          </p:cNvSpPr>
          <p:nvPr>
            <p:ph type="ftr" sz="quarter" idx="10"/>
          </p:nvPr>
        </p:nvSpPr>
        <p:spPr>
          <a:ln/>
        </p:spPr>
        <p:txBody>
          <a:bodyPr/>
          <a:lstStyle>
            <a:lvl1pPr>
              <a:defRPr/>
            </a:lvl1pPr>
          </a:lstStyle>
          <a:p>
            <a:endParaRPr lang="fr-FR" altLang="en-US"/>
          </a:p>
        </p:txBody>
      </p:sp>
      <p:sp>
        <p:nvSpPr>
          <p:cNvPr id="8" name="Rectangle 3"/>
          <p:cNvSpPr>
            <a:spLocks noGrp="1" noChangeArrowheads="1"/>
          </p:cNvSpPr>
          <p:nvPr>
            <p:ph type="sldNum" sz="quarter" idx="11"/>
          </p:nvPr>
        </p:nvSpPr>
        <p:spPr>
          <a:ln/>
        </p:spPr>
        <p:txBody>
          <a:bodyPr/>
          <a:lstStyle>
            <a:lvl1pPr>
              <a:defRPr/>
            </a:lvl1pPr>
          </a:lstStyle>
          <a:p>
            <a:fld id="{7B6E542F-8413-4715-AA21-0FC41982689B}" type="slidenum">
              <a:rPr lang="fr-FR" altLang="en-US"/>
              <a:pPr/>
              <a:t>‹N°›</a:t>
            </a:fld>
            <a:endParaRPr lang="fr-FR" altLang="en-US"/>
          </a:p>
        </p:txBody>
      </p:sp>
      <p:sp>
        <p:nvSpPr>
          <p:cNvPr id="9" name="Rectangle 16"/>
          <p:cNvSpPr>
            <a:spLocks noGrp="1" noChangeArrowheads="1"/>
          </p:cNvSpPr>
          <p:nvPr>
            <p:ph type="dt" sz="half" idx="12"/>
          </p:nvPr>
        </p:nvSpPr>
        <p:spPr>
          <a:ln/>
        </p:spPr>
        <p:txBody>
          <a:bodyPr/>
          <a:lstStyle>
            <a:lvl1pPr>
              <a:defRPr/>
            </a:lvl1pPr>
          </a:lstStyle>
          <a:p>
            <a:fld id="{8BB22856-F6C8-4C4A-90E5-379E87B900C3}" type="datetime1">
              <a:rPr lang="en-GB" altLang="en-US" smtClean="0"/>
              <a:t>12/01/2018</a:t>
            </a:fld>
            <a:endParaRPr lang="fr-FR" altLang="en-US"/>
          </a:p>
        </p:txBody>
      </p:sp>
    </p:spTree>
    <p:extLst>
      <p:ext uri="{BB962C8B-B14F-4D97-AF65-F5344CB8AC3E}">
        <p14:creationId xmlns:p14="http://schemas.microsoft.com/office/powerpoint/2010/main" val="2840421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Rectangle 2"/>
          <p:cNvSpPr>
            <a:spLocks noGrp="1" noChangeArrowheads="1"/>
          </p:cNvSpPr>
          <p:nvPr>
            <p:ph type="ftr" sz="quarter" idx="10"/>
          </p:nvPr>
        </p:nvSpPr>
        <p:spPr>
          <a:ln/>
        </p:spPr>
        <p:txBody>
          <a:bodyPr/>
          <a:lstStyle>
            <a:lvl1pPr>
              <a:defRPr/>
            </a:lvl1pPr>
          </a:lstStyle>
          <a:p>
            <a:endParaRPr lang="fr-FR" altLang="en-US"/>
          </a:p>
        </p:txBody>
      </p:sp>
      <p:sp>
        <p:nvSpPr>
          <p:cNvPr id="4" name="Rectangle 3"/>
          <p:cNvSpPr>
            <a:spLocks noGrp="1" noChangeArrowheads="1"/>
          </p:cNvSpPr>
          <p:nvPr>
            <p:ph type="sldNum" sz="quarter" idx="11"/>
          </p:nvPr>
        </p:nvSpPr>
        <p:spPr>
          <a:ln/>
        </p:spPr>
        <p:txBody>
          <a:bodyPr/>
          <a:lstStyle>
            <a:lvl1pPr>
              <a:defRPr/>
            </a:lvl1pPr>
          </a:lstStyle>
          <a:p>
            <a:fld id="{7AEBA602-1584-4DB8-805F-D21F38BBF302}" type="slidenum">
              <a:rPr lang="fr-FR" altLang="en-US"/>
              <a:pPr/>
              <a:t>‹N°›</a:t>
            </a:fld>
            <a:endParaRPr lang="fr-FR" altLang="en-US"/>
          </a:p>
        </p:txBody>
      </p:sp>
      <p:sp>
        <p:nvSpPr>
          <p:cNvPr id="5" name="Rectangle 16"/>
          <p:cNvSpPr>
            <a:spLocks noGrp="1" noChangeArrowheads="1"/>
          </p:cNvSpPr>
          <p:nvPr>
            <p:ph type="dt" sz="half" idx="12"/>
          </p:nvPr>
        </p:nvSpPr>
        <p:spPr>
          <a:ln/>
        </p:spPr>
        <p:txBody>
          <a:bodyPr/>
          <a:lstStyle>
            <a:lvl1pPr>
              <a:defRPr/>
            </a:lvl1pPr>
          </a:lstStyle>
          <a:p>
            <a:fld id="{28E50987-8F44-4EA3-9541-F439C2F260FE}" type="datetime1">
              <a:rPr lang="en-GB" altLang="en-US" smtClean="0"/>
              <a:t>12/01/2018</a:t>
            </a:fld>
            <a:endParaRPr lang="fr-FR" altLang="en-US"/>
          </a:p>
        </p:txBody>
      </p:sp>
    </p:spTree>
    <p:extLst>
      <p:ext uri="{BB962C8B-B14F-4D97-AF65-F5344CB8AC3E}">
        <p14:creationId xmlns:p14="http://schemas.microsoft.com/office/powerpoint/2010/main" val="1812003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A331A31D-BD7C-4F1B-820D-87CDD1155B04}" type="datetime1">
              <a:rPr lang="en-GB" altLang="en-US" smtClean="0"/>
              <a:t>12/01/2018</a:t>
            </a:fld>
            <a:endParaRPr lang="en-GB"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958A9FB8-3CB9-4EAD-98D3-E93CBCE98773}" type="slidenum">
              <a:rPr lang="en-GB" altLang="en-US"/>
              <a:pPr/>
              <a:t>‹N°›</a:t>
            </a:fld>
            <a:endParaRPr lang="en-GB" altLang="en-US"/>
          </a:p>
        </p:txBody>
      </p:sp>
    </p:spTree>
    <p:extLst>
      <p:ext uri="{BB962C8B-B14F-4D97-AF65-F5344CB8AC3E}">
        <p14:creationId xmlns:p14="http://schemas.microsoft.com/office/powerpoint/2010/main" val="36975268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endParaRPr lang="fr-FR" altLang="en-US"/>
          </a:p>
        </p:txBody>
      </p:sp>
      <p:sp>
        <p:nvSpPr>
          <p:cNvPr id="3" name="Rectangle 3"/>
          <p:cNvSpPr>
            <a:spLocks noGrp="1" noChangeArrowheads="1"/>
          </p:cNvSpPr>
          <p:nvPr>
            <p:ph type="sldNum" sz="quarter" idx="11"/>
          </p:nvPr>
        </p:nvSpPr>
        <p:spPr>
          <a:ln/>
        </p:spPr>
        <p:txBody>
          <a:bodyPr/>
          <a:lstStyle>
            <a:lvl1pPr>
              <a:defRPr/>
            </a:lvl1pPr>
          </a:lstStyle>
          <a:p>
            <a:fld id="{3EA60C30-232B-43A0-8F1E-0F9C8E00EFFF}" type="slidenum">
              <a:rPr lang="fr-FR" altLang="en-US"/>
              <a:pPr/>
              <a:t>‹N°›</a:t>
            </a:fld>
            <a:endParaRPr lang="fr-FR" altLang="en-US"/>
          </a:p>
        </p:txBody>
      </p:sp>
      <p:sp>
        <p:nvSpPr>
          <p:cNvPr id="4" name="Rectangle 16"/>
          <p:cNvSpPr>
            <a:spLocks noGrp="1" noChangeArrowheads="1"/>
          </p:cNvSpPr>
          <p:nvPr>
            <p:ph type="dt" sz="half" idx="12"/>
          </p:nvPr>
        </p:nvSpPr>
        <p:spPr>
          <a:ln/>
        </p:spPr>
        <p:txBody>
          <a:bodyPr/>
          <a:lstStyle>
            <a:lvl1pPr>
              <a:defRPr/>
            </a:lvl1pPr>
          </a:lstStyle>
          <a:p>
            <a:fld id="{9B30D837-2CFC-49E8-8F77-D466DB1F958B}" type="datetime1">
              <a:rPr lang="en-GB" altLang="en-US" smtClean="0"/>
              <a:t>12/01/2018</a:t>
            </a:fld>
            <a:endParaRPr lang="fr-FR" altLang="en-US"/>
          </a:p>
        </p:txBody>
      </p:sp>
    </p:spTree>
    <p:extLst>
      <p:ext uri="{BB962C8B-B14F-4D97-AF65-F5344CB8AC3E}">
        <p14:creationId xmlns:p14="http://schemas.microsoft.com/office/powerpoint/2010/main" val="37565541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1" y="273050"/>
            <a:ext cx="3008313" cy="1162050"/>
          </a:xfrm>
        </p:spPr>
        <p:txBody>
          <a:bodyPr anchor="b"/>
          <a:lstStyle>
            <a:lvl1pPr algn="l">
              <a:defRPr sz="15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smtClean="0"/>
              <a:t>Cliquez pour modifier les styles du texte du masque</a:t>
            </a:r>
          </a:p>
        </p:txBody>
      </p:sp>
      <p:sp>
        <p:nvSpPr>
          <p:cNvPr id="5" name="Rectangle 2"/>
          <p:cNvSpPr>
            <a:spLocks noGrp="1" noChangeArrowheads="1"/>
          </p:cNvSpPr>
          <p:nvPr>
            <p:ph type="ftr" sz="quarter" idx="10"/>
          </p:nvPr>
        </p:nvSpPr>
        <p:spPr>
          <a:ln/>
        </p:spPr>
        <p:txBody>
          <a:bodyPr/>
          <a:lstStyle>
            <a:lvl1pPr>
              <a:defRPr/>
            </a:lvl1pPr>
          </a:lstStyle>
          <a:p>
            <a:endParaRPr lang="fr-FR" altLang="en-US"/>
          </a:p>
        </p:txBody>
      </p:sp>
      <p:sp>
        <p:nvSpPr>
          <p:cNvPr id="6" name="Rectangle 3"/>
          <p:cNvSpPr>
            <a:spLocks noGrp="1" noChangeArrowheads="1"/>
          </p:cNvSpPr>
          <p:nvPr>
            <p:ph type="sldNum" sz="quarter" idx="11"/>
          </p:nvPr>
        </p:nvSpPr>
        <p:spPr>
          <a:ln/>
        </p:spPr>
        <p:txBody>
          <a:bodyPr/>
          <a:lstStyle>
            <a:lvl1pPr>
              <a:defRPr/>
            </a:lvl1pPr>
          </a:lstStyle>
          <a:p>
            <a:fld id="{79B2CF13-4449-4FEC-825A-A8A9781EB983}" type="slidenum">
              <a:rPr lang="fr-FR" altLang="en-US"/>
              <a:pPr/>
              <a:t>‹N°›</a:t>
            </a:fld>
            <a:endParaRPr lang="fr-FR" altLang="en-US"/>
          </a:p>
        </p:txBody>
      </p:sp>
      <p:sp>
        <p:nvSpPr>
          <p:cNvPr id="7" name="Rectangle 16"/>
          <p:cNvSpPr>
            <a:spLocks noGrp="1" noChangeArrowheads="1"/>
          </p:cNvSpPr>
          <p:nvPr>
            <p:ph type="dt" sz="half" idx="12"/>
          </p:nvPr>
        </p:nvSpPr>
        <p:spPr>
          <a:ln/>
        </p:spPr>
        <p:txBody>
          <a:bodyPr/>
          <a:lstStyle>
            <a:lvl1pPr>
              <a:defRPr/>
            </a:lvl1pPr>
          </a:lstStyle>
          <a:p>
            <a:fld id="{42418271-EB80-4339-84D0-CC39842ED519}" type="datetime1">
              <a:rPr lang="en-GB" altLang="en-US" smtClean="0"/>
              <a:t>12/01/2018</a:t>
            </a:fld>
            <a:endParaRPr lang="fr-FR" altLang="en-US"/>
          </a:p>
        </p:txBody>
      </p:sp>
    </p:spTree>
    <p:extLst>
      <p:ext uri="{BB962C8B-B14F-4D97-AF65-F5344CB8AC3E}">
        <p14:creationId xmlns:p14="http://schemas.microsoft.com/office/powerpoint/2010/main" val="26735041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15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fr-FR" noProof="0" dirty="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smtClean="0"/>
              <a:t>Cliquez pour modifier les styles du texte du masque</a:t>
            </a:r>
          </a:p>
        </p:txBody>
      </p:sp>
      <p:sp>
        <p:nvSpPr>
          <p:cNvPr id="5" name="Rectangle 2"/>
          <p:cNvSpPr>
            <a:spLocks noGrp="1" noChangeArrowheads="1"/>
          </p:cNvSpPr>
          <p:nvPr>
            <p:ph type="ftr" sz="quarter" idx="10"/>
          </p:nvPr>
        </p:nvSpPr>
        <p:spPr>
          <a:ln/>
        </p:spPr>
        <p:txBody>
          <a:bodyPr/>
          <a:lstStyle>
            <a:lvl1pPr>
              <a:defRPr/>
            </a:lvl1pPr>
          </a:lstStyle>
          <a:p>
            <a:endParaRPr lang="fr-FR" altLang="en-US"/>
          </a:p>
        </p:txBody>
      </p:sp>
      <p:sp>
        <p:nvSpPr>
          <p:cNvPr id="6" name="Rectangle 3"/>
          <p:cNvSpPr>
            <a:spLocks noGrp="1" noChangeArrowheads="1"/>
          </p:cNvSpPr>
          <p:nvPr>
            <p:ph type="sldNum" sz="quarter" idx="11"/>
          </p:nvPr>
        </p:nvSpPr>
        <p:spPr>
          <a:ln/>
        </p:spPr>
        <p:txBody>
          <a:bodyPr/>
          <a:lstStyle>
            <a:lvl1pPr>
              <a:defRPr/>
            </a:lvl1pPr>
          </a:lstStyle>
          <a:p>
            <a:fld id="{BB59EE4D-06B4-444A-B43B-D8B0C8872984}" type="slidenum">
              <a:rPr lang="fr-FR" altLang="en-US"/>
              <a:pPr/>
              <a:t>‹N°›</a:t>
            </a:fld>
            <a:endParaRPr lang="fr-FR" altLang="en-US"/>
          </a:p>
        </p:txBody>
      </p:sp>
      <p:sp>
        <p:nvSpPr>
          <p:cNvPr id="7" name="Rectangle 16"/>
          <p:cNvSpPr>
            <a:spLocks noGrp="1" noChangeArrowheads="1"/>
          </p:cNvSpPr>
          <p:nvPr>
            <p:ph type="dt" sz="half" idx="12"/>
          </p:nvPr>
        </p:nvSpPr>
        <p:spPr>
          <a:ln/>
        </p:spPr>
        <p:txBody>
          <a:bodyPr/>
          <a:lstStyle>
            <a:lvl1pPr>
              <a:defRPr/>
            </a:lvl1pPr>
          </a:lstStyle>
          <a:p>
            <a:fld id="{186AFB73-62B0-4361-B404-F019A30A6F83}" type="datetime1">
              <a:rPr lang="en-GB" altLang="en-US" smtClean="0"/>
              <a:t>12/01/2018</a:t>
            </a:fld>
            <a:endParaRPr lang="fr-FR" altLang="en-US"/>
          </a:p>
        </p:txBody>
      </p:sp>
    </p:spTree>
    <p:extLst>
      <p:ext uri="{BB962C8B-B14F-4D97-AF65-F5344CB8AC3E}">
        <p14:creationId xmlns:p14="http://schemas.microsoft.com/office/powerpoint/2010/main" val="27716752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2"/>
          <p:cNvSpPr>
            <a:spLocks noGrp="1" noChangeArrowheads="1"/>
          </p:cNvSpPr>
          <p:nvPr>
            <p:ph type="ftr" sz="quarter" idx="10"/>
          </p:nvPr>
        </p:nvSpPr>
        <p:spPr>
          <a:ln/>
        </p:spPr>
        <p:txBody>
          <a:bodyPr/>
          <a:lstStyle>
            <a:lvl1pPr>
              <a:defRPr/>
            </a:lvl1pPr>
          </a:lstStyle>
          <a:p>
            <a:endParaRPr lang="fr-FR" altLang="en-US"/>
          </a:p>
        </p:txBody>
      </p:sp>
      <p:sp>
        <p:nvSpPr>
          <p:cNvPr id="5" name="Rectangle 3"/>
          <p:cNvSpPr>
            <a:spLocks noGrp="1" noChangeArrowheads="1"/>
          </p:cNvSpPr>
          <p:nvPr>
            <p:ph type="sldNum" sz="quarter" idx="11"/>
          </p:nvPr>
        </p:nvSpPr>
        <p:spPr>
          <a:ln/>
        </p:spPr>
        <p:txBody>
          <a:bodyPr/>
          <a:lstStyle>
            <a:lvl1pPr>
              <a:defRPr/>
            </a:lvl1pPr>
          </a:lstStyle>
          <a:p>
            <a:fld id="{690BCA46-1D89-4BBC-BD08-E04CAF45D8E4}" type="slidenum">
              <a:rPr lang="fr-FR" altLang="en-US"/>
              <a:pPr/>
              <a:t>‹N°›</a:t>
            </a:fld>
            <a:endParaRPr lang="fr-FR" altLang="en-US"/>
          </a:p>
        </p:txBody>
      </p:sp>
      <p:sp>
        <p:nvSpPr>
          <p:cNvPr id="6" name="Rectangle 16"/>
          <p:cNvSpPr>
            <a:spLocks noGrp="1" noChangeArrowheads="1"/>
          </p:cNvSpPr>
          <p:nvPr>
            <p:ph type="dt" sz="half" idx="12"/>
          </p:nvPr>
        </p:nvSpPr>
        <p:spPr>
          <a:ln/>
        </p:spPr>
        <p:txBody>
          <a:bodyPr/>
          <a:lstStyle>
            <a:lvl1pPr>
              <a:defRPr/>
            </a:lvl1pPr>
          </a:lstStyle>
          <a:p>
            <a:fld id="{AEAE0F44-DD1F-4193-A459-78A63D3E43F7}" type="datetime1">
              <a:rPr lang="en-GB" altLang="en-US" smtClean="0"/>
              <a:t>12/01/2018</a:t>
            </a:fld>
            <a:endParaRPr lang="fr-FR" altLang="en-US"/>
          </a:p>
        </p:txBody>
      </p:sp>
    </p:spTree>
    <p:extLst>
      <p:ext uri="{BB962C8B-B14F-4D97-AF65-F5344CB8AC3E}">
        <p14:creationId xmlns:p14="http://schemas.microsoft.com/office/powerpoint/2010/main" val="7193909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457200"/>
            <a:ext cx="2057400" cy="5410200"/>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457200"/>
            <a:ext cx="6019800" cy="541020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2"/>
          <p:cNvSpPr>
            <a:spLocks noGrp="1" noChangeArrowheads="1"/>
          </p:cNvSpPr>
          <p:nvPr>
            <p:ph type="ftr" sz="quarter" idx="10"/>
          </p:nvPr>
        </p:nvSpPr>
        <p:spPr>
          <a:ln/>
        </p:spPr>
        <p:txBody>
          <a:bodyPr/>
          <a:lstStyle>
            <a:lvl1pPr>
              <a:defRPr/>
            </a:lvl1pPr>
          </a:lstStyle>
          <a:p>
            <a:endParaRPr lang="fr-FR" altLang="en-US"/>
          </a:p>
        </p:txBody>
      </p:sp>
      <p:sp>
        <p:nvSpPr>
          <p:cNvPr id="5" name="Rectangle 3"/>
          <p:cNvSpPr>
            <a:spLocks noGrp="1" noChangeArrowheads="1"/>
          </p:cNvSpPr>
          <p:nvPr>
            <p:ph type="sldNum" sz="quarter" idx="11"/>
          </p:nvPr>
        </p:nvSpPr>
        <p:spPr>
          <a:ln/>
        </p:spPr>
        <p:txBody>
          <a:bodyPr/>
          <a:lstStyle>
            <a:lvl1pPr>
              <a:defRPr/>
            </a:lvl1pPr>
          </a:lstStyle>
          <a:p>
            <a:fld id="{9AAD5588-941D-4C79-85DA-DBD64869A3B4}" type="slidenum">
              <a:rPr lang="fr-FR" altLang="en-US"/>
              <a:pPr/>
              <a:t>‹N°›</a:t>
            </a:fld>
            <a:endParaRPr lang="fr-FR" altLang="en-US"/>
          </a:p>
        </p:txBody>
      </p:sp>
      <p:sp>
        <p:nvSpPr>
          <p:cNvPr id="6" name="Rectangle 16"/>
          <p:cNvSpPr>
            <a:spLocks noGrp="1" noChangeArrowheads="1"/>
          </p:cNvSpPr>
          <p:nvPr>
            <p:ph type="dt" sz="half" idx="12"/>
          </p:nvPr>
        </p:nvSpPr>
        <p:spPr>
          <a:ln/>
        </p:spPr>
        <p:txBody>
          <a:bodyPr/>
          <a:lstStyle>
            <a:lvl1pPr>
              <a:defRPr/>
            </a:lvl1pPr>
          </a:lstStyle>
          <a:p>
            <a:fld id="{7E70DC4C-EF37-44EE-BC08-0E693E8D11EB}" type="datetime1">
              <a:rPr lang="en-GB" altLang="en-US" smtClean="0"/>
              <a:t>12/01/2018</a:t>
            </a:fld>
            <a:endParaRPr lang="fr-FR" altLang="en-US"/>
          </a:p>
        </p:txBody>
      </p:sp>
    </p:spTree>
    <p:extLst>
      <p:ext uri="{BB962C8B-B14F-4D97-AF65-F5344CB8AC3E}">
        <p14:creationId xmlns:p14="http://schemas.microsoft.com/office/powerpoint/2010/main" val="4179171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00113" y="1600200"/>
            <a:ext cx="36671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19638" y="1600200"/>
            <a:ext cx="36687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14873F15-67F5-40C9-8BA3-3F745AB0F728}" type="datetime1">
              <a:rPr lang="en-GB" altLang="en-US" smtClean="0"/>
              <a:t>12/01/2018</a:t>
            </a:fld>
            <a:endParaRPr lang="en-GB" altLang="en-US"/>
          </a:p>
        </p:txBody>
      </p:sp>
      <p:sp>
        <p:nvSpPr>
          <p:cNvPr id="6" name="Rectangle 5"/>
          <p:cNvSpPr>
            <a:spLocks noGrp="1" noChangeArrowheads="1"/>
          </p:cNvSpPr>
          <p:nvPr>
            <p:ph type="ftr" sz="quarter" idx="11"/>
          </p:nvPr>
        </p:nvSpPr>
        <p:spPr>
          <a:ln/>
        </p:spPr>
        <p:txBody>
          <a:bodyPr/>
          <a:lstStyle>
            <a:lvl1pPr>
              <a:defRPr/>
            </a:lvl1pPr>
          </a:lstStyle>
          <a:p>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0C54E896-152E-494A-8FCF-1975143B0AE8}" type="slidenum">
              <a:rPr lang="en-GB" altLang="en-US"/>
              <a:pPr/>
              <a:t>‹N°›</a:t>
            </a:fld>
            <a:endParaRPr lang="en-GB" altLang="en-US"/>
          </a:p>
        </p:txBody>
      </p:sp>
    </p:spTree>
    <p:extLst>
      <p:ext uri="{BB962C8B-B14F-4D97-AF65-F5344CB8AC3E}">
        <p14:creationId xmlns:p14="http://schemas.microsoft.com/office/powerpoint/2010/main" val="38696865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fld id="{224849BC-361E-4044-9156-BAF355663195}" type="datetime1">
              <a:rPr lang="en-GB" altLang="en-US" smtClean="0"/>
              <a:t>12/01/2018</a:t>
            </a:fld>
            <a:endParaRPr lang="en-GB" altLang="en-US"/>
          </a:p>
        </p:txBody>
      </p:sp>
      <p:sp>
        <p:nvSpPr>
          <p:cNvPr id="8" name="Rectangle 5"/>
          <p:cNvSpPr>
            <a:spLocks noGrp="1" noChangeArrowheads="1"/>
          </p:cNvSpPr>
          <p:nvPr>
            <p:ph type="ftr" sz="quarter" idx="11"/>
          </p:nvPr>
        </p:nvSpPr>
        <p:spPr>
          <a:ln/>
        </p:spPr>
        <p:txBody>
          <a:bodyPr/>
          <a:lstStyle>
            <a:lvl1pPr>
              <a:defRPr/>
            </a:lvl1pPr>
          </a:lstStyle>
          <a:p>
            <a:endParaRPr lang="en-US" altLang="en-US"/>
          </a:p>
        </p:txBody>
      </p:sp>
      <p:sp>
        <p:nvSpPr>
          <p:cNvPr id="9" name="Rectangle 6"/>
          <p:cNvSpPr>
            <a:spLocks noGrp="1" noChangeArrowheads="1"/>
          </p:cNvSpPr>
          <p:nvPr>
            <p:ph type="sldNum" sz="quarter" idx="12"/>
          </p:nvPr>
        </p:nvSpPr>
        <p:spPr>
          <a:ln/>
        </p:spPr>
        <p:txBody>
          <a:bodyPr/>
          <a:lstStyle>
            <a:lvl1pPr>
              <a:defRPr/>
            </a:lvl1pPr>
          </a:lstStyle>
          <a:p>
            <a:fld id="{D2F37A12-81A5-4854-8757-A06B03CFD156}" type="slidenum">
              <a:rPr lang="en-GB" altLang="en-US"/>
              <a:pPr/>
              <a:t>‹N°›</a:t>
            </a:fld>
            <a:endParaRPr lang="en-GB" altLang="en-US"/>
          </a:p>
        </p:txBody>
      </p:sp>
    </p:spTree>
    <p:extLst>
      <p:ext uri="{BB962C8B-B14F-4D97-AF65-F5344CB8AC3E}">
        <p14:creationId xmlns:p14="http://schemas.microsoft.com/office/powerpoint/2010/main" val="39720517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fld id="{A8C8BE5F-4283-4325-B714-582F526E7232}" type="datetime1">
              <a:rPr lang="en-GB" altLang="en-US" smtClean="0"/>
              <a:t>12/01/2018</a:t>
            </a:fld>
            <a:endParaRPr lang="en-GB" altLang="en-US"/>
          </a:p>
        </p:txBody>
      </p:sp>
      <p:sp>
        <p:nvSpPr>
          <p:cNvPr id="4" name="Rectangle 5"/>
          <p:cNvSpPr>
            <a:spLocks noGrp="1" noChangeArrowheads="1"/>
          </p:cNvSpPr>
          <p:nvPr>
            <p:ph type="ftr" sz="quarter" idx="11"/>
          </p:nvPr>
        </p:nvSpPr>
        <p:spPr>
          <a:ln/>
        </p:spPr>
        <p:txBody>
          <a:bodyPr/>
          <a:lstStyle>
            <a:lvl1pPr>
              <a:defRPr/>
            </a:lvl1pPr>
          </a:lstStyle>
          <a:p>
            <a:endParaRPr lang="en-US" altLang="en-US"/>
          </a:p>
        </p:txBody>
      </p:sp>
      <p:sp>
        <p:nvSpPr>
          <p:cNvPr id="5" name="Rectangle 6"/>
          <p:cNvSpPr>
            <a:spLocks noGrp="1" noChangeArrowheads="1"/>
          </p:cNvSpPr>
          <p:nvPr>
            <p:ph type="sldNum" sz="quarter" idx="12"/>
          </p:nvPr>
        </p:nvSpPr>
        <p:spPr>
          <a:ln/>
        </p:spPr>
        <p:txBody>
          <a:bodyPr/>
          <a:lstStyle>
            <a:lvl1pPr>
              <a:defRPr/>
            </a:lvl1pPr>
          </a:lstStyle>
          <a:p>
            <a:fld id="{188B427D-A5D0-46AF-823E-A369EB0585ED}" type="slidenum">
              <a:rPr lang="en-GB" altLang="en-US"/>
              <a:pPr/>
              <a:t>‹N°›</a:t>
            </a:fld>
            <a:endParaRPr lang="en-GB" altLang="en-US"/>
          </a:p>
        </p:txBody>
      </p:sp>
    </p:spTree>
    <p:extLst>
      <p:ext uri="{BB962C8B-B14F-4D97-AF65-F5344CB8AC3E}">
        <p14:creationId xmlns:p14="http://schemas.microsoft.com/office/powerpoint/2010/main" val="263459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B7AB3FD8-2418-473C-B723-2FB1D94FB0EF}" type="datetime1">
              <a:rPr lang="en-GB" altLang="en-US" smtClean="0"/>
              <a:t>12/01/2018</a:t>
            </a:fld>
            <a:endParaRPr lang="en-GB" altLang="en-US"/>
          </a:p>
        </p:txBody>
      </p:sp>
      <p:sp>
        <p:nvSpPr>
          <p:cNvPr id="3" name="Rectangle 5"/>
          <p:cNvSpPr>
            <a:spLocks noGrp="1" noChangeArrowheads="1"/>
          </p:cNvSpPr>
          <p:nvPr>
            <p:ph type="ftr" sz="quarter" idx="11"/>
          </p:nvPr>
        </p:nvSpPr>
        <p:spPr>
          <a:ln/>
        </p:spPr>
        <p:txBody>
          <a:bodyPr/>
          <a:lstStyle>
            <a:lvl1pPr>
              <a:defRPr/>
            </a:lvl1pPr>
          </a:lstStyle>
          <a:p>
            <a:endParaRPr lang="en-US" altLang="en-US"/>
          </a:p>
        </p:txBody>
      </p:sp>
      <p:sp>
        <p:nvSpPr>
          <p:cNvPr id="4" name="Rectangle 6"/>
          <p:cNvSpPr>
            <a:spLocks noGrp="1" noChangeArrowheads="1"/>
          </p:cNvSpPr>
          <p:nvPr>
            <p:ph type="sldNum" sz="quarter" idx="12"/>
          </p:nvPr>
        </p:nvSpPr>
        <p:spPr>
          <a:ln/>
        </p:spPr>
        <p:txBody>
          <a:bodyPr/>
          <a:lstStyle>
            <a:lvl1pPr>
              <a:defRPr/>
            </a:lvl1pPr>
          </a:lstStyle>
          <a:p>
            <a:fld id="{83C77DA6-7F6F-4B91-A1FD-74E93A96958C}" type="slidenum">
              <a:rPr lang="en-GB" altLang="en-US"/>
              <a:pPr/>
              <a:t>‹N°›</a:t>
            </a:fld>
            <a:endParaRPr lang="en-GB" altLang="en-US"/>
          </a:p>
        </p:txBody>
      </p:sp>
    </p:spTree>
    <p:extLst>
      <p:ext uri="{BB962C8B-B14F-4D97-AF65-F5344CB8AC3E}">
        <p14:creationId xmlns:p14="http://schemas.microsoft.com/office/powerpoint/2010/main" val="38681735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05169B22-97BC-4A40-A581-0F19C18A82D6}" type="datetime1">
              <a:rPr lang="en-GB" altLang="en-US" smtClean="0"/>
              <a:t>12/01/2018</a:t>
            </a:fld>
            <a:endParaRPr lang="en-GB" altLang="en-US"/>
          </a:p>
        </p:txBody>
      </p:sp>
      <p:sp>
        <p:nvSpPr>
          <p:cNvPr id="6" name="Rectangle 5"/>
          <p:cNvSpPr>
            <a:spLocks noGrp="1" noChangeArrowheads="1"/>
          </p:cNvSpPr>
          <p:nvPr>
            <p:ph type="ftr" sz="quarter" idx="11"/>
          </p:nvPr>
        </p:nvSpPr>
        <p:spPr>
          <a:ln/>
        </p:spPr>
        <p:txBody>
          <a:bodyPr/>
          <a:lstStyle>
            <a:lvl1pPr>
              <a:defRPr/>
            </a:lvl1pPr>
          </a:lstStyle>
          <a:p>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FA97F918-5FE3-4922-BAAF-FAC9A8665F24}" type="slidenum">
              <a:rPr lang="en-GB" altLang="en-US"/>
              <a:pPr/>
              <a:t>‹N°›</a:t>
            </a:fld>
            <a:endParaRPr lang="en-GB" altLang="en-US"/>
          </a:p>
        </p:txBody>
      </p:sp>
    </p:spTree>
    <p:extLst>
      <p:ext uri="{BB962C8B-B14F-4D97-AF65-F5344CB8AC3E}">
        <p14:creationId xmlns:p14="http://schemas.microsoft.com/office/powerpoint/2010/main" val="3318565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1E6332F0-2A18-4A53-9B07-E290F27460CB}" type="datetime1">
              <a:rPr lang="en-GB" altLang="en-US" smtClean="0"/>
              <a:t>12/01/2018</a:t>
            </a:fld>
            <a:endParaRPr lang="en-GB" altLang="en-US"/>
          </a:p>
        </p:txBody>
      </p:sp>
      <p:sp>
        <p:nvSpPr>
          <p:cNvPr id="6" name="Rectangle 5"/>
          <p:cNvSpPr>
            <a:spLocks noGrp="1" noChangeArrowheads="1"/>
          </p:cNvSpPr>
          <p:nvPr>
            <p:ph type="ftr" sz="quarter" idx="11"/>
          </p:nvPr>
        </p:nvSpPr>
        <p:spPr>
          <a:ln/>
        </p:spPr>
        <p:txBody>
          <a:bodyPr/>
          <a:lstStyle>
            <a:lvl1pPr>
              <a:defRPr/>
            </a:lvl1pPr>
          </a:lstStyle>
          <a:p>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948EA0A1-4F36-4211-AD4F-A0376EABEFB5}" type="slidenum">
              <a:rPr lang="en-GB" altLang="en-US"/>
              <a:pPr/>
              <a:t>‹N°›</a:t>
            </a:fld>
            <a:endParaRPr lang="en-GB" altLang="en-US"/>
          </a:p>
        </p:txBody>
      </p:sp>
    </p:spTree>
    <p:extLst>
      <p:ext uri="{BB962C8B-B14F-4D97-AF65-F5344CB8AC3E}">
        <p14:creationId xmlns:p14="http://schemas.microsoft.com/office/powerpoint/2010/main" val="3040920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00113" y="274638"/>
            <a:ext cx="748823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add a title</a:t>
            </a:r>
          </a:p>
        </p:txBody>
      </p:sp>
      <p:sp>
        <p:nvSpPr>
          <p:cNvPr id="1027" name="Rectangle 3"/>
          <p:cNvSpPr>
            <a:spLocks noGrp="1" noChangeArrowheads="1"/>
          </p:cNvSpPr>
          <p:nvPr>
            <p:ph type="body" idx="1"/>
          </p:nvPr>
        </p:nvSpPr>
        <p:spPr bwMode="auto">
          <a:xfrm>
            <a:off x="900113" y="1600200"/>
            <a:ext cx="7488237"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Klik om de opmaakprofielen van de modeltekst te bewerken</a:t>
            </a:r>
          </a:p>
          <a:p>
            <a:pPr lvl="1"/>
            <a:r>
              <a:rPr lang="en-GB" altLang="en-US" smtClean="0"/>
              <a:t>Tweede niveau</a:t>
            </a:r>
          </a:p>
          <a:p>
            <a:pPr lvl="2"/>
            <a:r>
              <a:rPr lang="en-GB" altLang="en-US" smtClean="0"/>
              <a:t>Derde niveau</a:t>
            </a:r>
          </a:p>
          <a:p>
            <a:pPr lvl="3"/>
            <a:r>
              <a:rPr lang="en-GB" altLang="en-US" smtClean="0"/>
              <a:t>Vierde niveau</a:t>
            </a:r>
          </a:p>
        </p:txBody>
      </p:sp>
      <p:sp>
        <p:nvSpPr>
          <p:cNvPr id="1028" name="Rectangle 4"/>
          <p:cNvSpPr>
            <a:spLocks noGrp="1" noChangeArrowheads="1"/>
          </p:cNvSpPr>
          <p:nvPr>
            <p:ph type="dt" sz="half" idx="2"/>
          </p:nvPr>
        </p:nvSpPr>
        <p:spPr bwMode="auto">
          <a:xfrm>
            <a:off x="6084888" y="6265863"/>
            <a:ext cx="20161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chemeClr val="tx1"/>
                </a:solidFill>
                <a:latin typeface="Trebuchet MS" pitchFamily="34" charset="0"/>
              </a:defRPr>
            </a:lvl1pPr>
          </a:lstStyle>
          <a:p>
            <a:fld id="{138D7DEE-7E22-4692-8798-C856E1BF592A}" type="datetime1">
              <a:rPr lang="en-GB" altLang="en-US" smtClean="0"/>
              <a:t>12/01/2018</a:t>
            </a:fld>
            <a:endParaRPr lang="en-GB"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chemeClr val="tx1"/>
                </a:solidFill>
                <a:latin typeface="Trebuchet MS" pitchFamily="34" charset="0"/>
              </a:defRPr>
            </a:lvl1pPr>
          </a:lstStyle>
          <a:p>
            <a:endParaRPr lang="en-US" altLang="en-US"/>
          </a:p>
        </p:txBody>
      </p:sp>
      <p:sp>
        <p:nvSpPr>
          <p:cNvPr id="1030" name="Rectangle 6"/>
          <p:cNvSpPr>
            <a:spLocks noGrp="1" noChangeArrowheads="1"/>
          </p:cNvSpPr>
          <p:nvPr>
            <p:ph type="sldNum" sz="quarter" idx="4"/>
          </p:nvPr>
        </p:nvSpPr>
        <p:spPr bwMode="auto">
          <a:xfrm>
            <a:off x="8388350" y="6245225"/>
            <a:ext cx="576263"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2000" b="0">
                <a:latin typeface="Trebuchet MS" pitchFamily="34" charset="0"/>
              </a:defRPr>
            </a:lvl1pPr>
          </a:lstStyle>
          <a:p>
            <a:fld id="{67A4B21E-3F75-47FD-87F3-20208B46D0DC}" type="slidenum">
              <a:rPr lang="en-GB" altLang="en-US"/>
              <a:pPr/>
              <a:t>‹N°›</a:t>
            </a:fld>
            <a:endParaRPr lang="en-GB" altLang="en-US"/>
          </a:p>
        </p:txBody>
      </p:sp>
    </p:spTree>
  </p:cSld>
  <p:clrMap bg1="lt1" tx1="dk1" bg2="lt2" tx2="dk2" accent1="accent1" accent2="accent2" accent3="accent3" accent4="accent4" accent5="accent5" accent6="accent6" hlink="hlink" folHlink="folHlink"/>
  <p:sldLayoutIdLst>
    <p:sldLayoutId id="2147483914" r:id="rId1"/>
    <p:sldLayoutId id="2147483893" r:id="rId2"/>
    <p:sldLayoutId id="2147483894" r:id="rId3"/>
    <p:sldLayoutId id="2147483895" r:id="rId4"/>
    <p:sldLayoutId id="2147483896" r:id="rId5"/>
    <p:sldLayoutId id="2147483897" r:id="rId6"/>
    <p:sldLayoutId id="2147483898" r:id="rId7"/>
    <p:sldLayoutId id="2147483899" r:id="rId8"/>
    <p:sldLayoutId id="2147483900" r:id="rId9"/>
    <p:sldLayoutId id="2147483901" r:id="rId10"/>
    <p:sldLayoutId id="2147483902" r:id="rId11"/>
    <p:sldLayoutId id="2147483903" r:id="rId12"/>
  </p:sldLayoutIdLst>
  <p:hf sldNum="0" hdr="0" ftr="0" dt="0"/>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Trebuchet MS" pitchFamily="34" charset="0"/>
        </a:defRPr>
      </a:lvl2pPr>
      <a:lvl3pPr algn="l" rtl="0" eaLnBrk="0" fontAlgn="base" hangingPunct="0">
        <a:spcBef>
          <a:spcPct val="0"/>
        </a:spcBef>
        <a:spcAft>
          <a:spcPct val="0"/>
        </a:spcAft>
        <a:defRPr sz="3600">
          <a:solidFill>
            <a:schemeClr val="tx2"/>
          </a:solidFill>
          <a:latin typeface="Trebuchet MS" pitchFamily="34" charset="0"/>
        </a:defRPr>
      </a:lvl3pPr>
      <a:lvl4pPr algn="l" rtl="0" eaLnBrk="0" fontAlgn="base" hangingPunct="0">
        <a:spcBef>
          <a:spcPct val="0"/>
        </a:spcBef>
        <a:spcAft>
          <a:spcPct val="0"/>
        </a:spcAft>
        <a:defRPr sz="3600">
          <a:solidFill>
            <a:schemeClr val="tx2"/>
          </a:solidFill>
          <a:latin typeface="Trebuchet MS" pitchFamily="34" charset="0"/>
        </a:defRPr>
      </a:lvl4pPr>
      <a:lvl5pPr algn="l" rtl="0" eaLnBrk="0" fontAlgn="base" hangingPunct="0">
        <a:spcBef>
          <a:spcPct val="0"/>
        </a:spcBef>
        <a:spcAft>
          <a:spcPct val="0"/>
        </a:spcAft>
        <a:defRPr sz="3600">
          <a:solidFill>
            <a:schemeClr val="tx2"/>
          </a:solidFill>
          <a:latin typeface="Trebuchet MS" pitchFamily="34" charset="0"/>
        </a:defRPr>
      </a:lvl5pPr>
      <a:lvl6pPr marL="457200" algn="l" rtl="0" fontAlgn="base">
        <a:spcBef>
          <a:spcPct val="0"/>
        </a:spcBef>
        <a:spcAft>
          <a:spcPct val="0"/>
        </a:spcAft>
        <a:defRPr sz="3600">
          <a:solidFill>
            <a:schemeClr val="tx2"/>
          </a:solidFill>
          <a:latin typeface="Trebuchet MS" pitchFamily="34" charset="0"/>
        </a:defRPr>
      </a:lvl6pPr>
      <a:lvl7pPr marL="914400" algn="l" rtl="0" fontAlgn="base">
        <a:spcBef>
          <a:spcPct val="0"/>
        </a:spcBef>
        <a:spcAft>
          <a:spcPct val="0"/>
        </a:spcAft>
        <a:defRPr sz="3600">
          <a:solidFill>
            <a:schemeClr val="tx2"/>
          </a:solidFill>
          <a:latin typeface="Trebuchet MS" pitchFamily="34" charset="0"/>
        </a:defRPr>
      </a:lvl7pPr>
      <a:lvl8pPr marL="1371600" algn="l" rtl="0" fontAlgn="base">
        <a:spcBef>
          <a:spcPct val="0"/>
        </a:spcBef>
        <a:spcAft>
          <a:spcPct val="0"/>
        </a:spcAft>
        <a:defRPr sz="3600">
          <a:solidFill>
            <a:schemeClr val="tx2"/>
          </a:solidFill>
          <a:latin typeface="Trebuchet MS" pitchFamily="34" charset="0"/>
        </a:defRPr>
      </a:lvl8pPr>
      <a:lvl9pPr marL="1828800" algn="l" rtl="0" fontAlgn="base">
        <a:spcBef>
          <a:spcPct val="0"/>
        </a:spcBef>
        <a:spcAft>
          <a:spcPct val="0"/>
        </a:spcAft>
        <a:defRPr sz="3600">
          <a:solidFill>
            <a:schemeClr val="tx2"/>
          </a:solidFill>
          <a:latin typeface="Trebuchet MS" pitchFamily="34" charset="0"/>
        </a:defRPr>
      </a:lvl9pPr>
    </p:titleStyle>
    <p:bodyStyle>
      <a:lvl1pPr marL="342900" indent="-342900" algn="l" rtl="0" eaLnBrk="0" fontAlgn="base" hangingPunct="0">
        <a:spcBef>
          <a:spcPct val="20000"/>
        </a:spcBef>
        <a:spcAft>
          <a:spcPct val="0"/>
        </a:spcAft>
        <a:buClr>
          <a:srgbClr val="D9D96C"/>
        </a:buClr>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D9D96C"/>
        </a:buClr>
        <a:buChar char="•"/>
        <a:defRPr sz="2400">
          <a:solidFill>
            <a:schemeClr val="tx1"/>
          </a:solidFill>
          <a:latin typeface="+mn-lt"/>
        </a:defRPr>
      </a:lvl2pPr>
      <a:lvl3pPr marL="1143000" indent="-228600" algn="l" rtl="0" eaLnBrk="0" fontAlgn="base" hangingPunct="0">
        <a:spcBef>
          <a:spcPct val="20000"/>
        </a:spcBef>
        <a:spcAft>
          <a:spcPct val="0"/>
        </a:spcAft>
        <a:buClr>
          <a:srgbClr val="D9D96C"/>
        </a:buClr>
        <a:buChar char="•"/>
        <a:defRPr sz="2200">
          <a:solidFill>
            <a:schemeClr val="tx1"/>
          </a:solidFill>
          <a:latin typeface="+mn-lt"/>
        </a:defRPr>
      </a:lvl3pPr>
      <a:lvl4pPr marL="1600200" indent="-228600" algn="l" rtl="0" eaLnBrk="0" fontAlgn="base" hangingPunct="0">
        <a:spcBef>
          <a:spcPct val="20000"/>
        </a:spcBef>
        <a:spcAft>
          <a:spcPct val="0"/>
        </a:spcAft>
        <a:buClr>
          <a:srgbClr val="D9D96C"/>
        </a:buClr>
        <a:buChar char="•"/>
        <a:defRPr sz="2000">
          <a:solidFill>
            <a:schemeClr val="tx1"/>
          </a:solidFill>
          <a:latin typeface="+mn-lt"/>
        </a:defRPr>
      </a:lvl4pPr>
      <a:lvl5pPr marL="2057400" indent="-228600" algn="l" rtl="0" eaLnBrk="0" fontAlgn="base" hangingPunct="0">
        <a:spcBef>
          <a:spcPct val="20000"/>
        </a:spcBef>
        <a:spcAft>
          <a:spcPct val="0"/>
        </a:spcAft>
        <a:buClr>
          <a:srgbClr val="D9D96C"/>
        </a:buClr>
        <a:buChar char="•"/>
        <a:defRPr sz="2000">
          <a:solidFill>
            <a:schemeClr val="tx1"/>
          </a:solidFill>
          <a:latin typeface="+mn-lt"/>
        </a:defRPr>
      </a:lvl5pPr>
      <a:lvl6pPr marL="2514600" indent="-228600" algn="l" rtl="0" fontAlgn="base">
        <a:spcBef>
          <a:spcPct val="20000"/>
        </a:spcBef>
        <a:spcAft>
          <a:spcPct val="0"/>
        </a:spcAft>
        <a:buClr>
          <a:srgbClr val="D9D96C"/>
        </a:buClr>
        <a:buChar char="•"/>
        <a:defRPr sz="2000">
          <a:solidFill>
            <a:schemeClr val="tx1"/>
          </a:solidFill>
          <a:latin typeface="+mn-lt"/>
        </a:defRPr>
      </a:lvl6pPr>
      <a:lvl7pPr marL="2971800" indent="-228600" algn="l" rtl="0" fontAlgn="base">
        <a:spcBef>
          <a:spcPct val="20000"/>
        </a:spcBef>
        <a:spcAft>
          <a:spcPct val="0"/>
        </a:spcAft>
        <a:buClr>
          <a:srgbClr val="D9D96C"/>
        </a:buClr>
        <a:buChar char="•"/>
        <a:defRPr sz="2000">
          <a:solidFill>
            <a:schemeClr val="tx1"/>
          </a:solidFill>
          <a:latin typeface="+mn-lt"/>
        </a:defRPr>
      </a:lvl7pPr>
      <a:lvl8pPr marL="3429000" indent="-228600" algn="l" rtl="0" fontAlgn="base">
        <a:spcBef>
          <a:spcPct val="20000"/>
        </a:spcBef>
        <a:spcAft>
          <a:spcPct val="0"/>
        </a:spcAft>
        <a:buClr>
          <a:srgbClr val="D9D96C"/>
        </a:buClr>
        <a:buChar char="•"/>
        <a:defRPr sz="2000">
          <a:solidFill>
            <a:schemeClr val="tx1"/>
          </a:solidFill>
          <a:latin typeface="+mn-lt"/>
        </a:defRPr>
      </a:lvl8pPr>
      <a:lvl9pPr marL="3886200" indent="-228600" algn="l" rtl="0" fontAlgn="base">
        <a:spcBef>
          <a:spcPct val="20000"/>
        </a:spcBef>
        <a:spcAft>
          <a:spcPct val="0"/>
        </a:spcAft>
        <a:buClr>
          <a:srgbClr val="D9D96C"/>
        </a:buClr>
        <a:buChar char="•"/>
        <a:defRPr sz="20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42"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b="0">
                <a:solidFill>
                  <a:schemeClr val="tx1"/>
                </a:solidFill>
                <a:latin typeface="Arial" pitchFamily="34" charset="0"/>
              </a:defRPr>
            </a:lvl1pPr>
          </a:lstStyle>
          <a:p>
            <a:endParaRPr lang="fr-FR" altLang="en-US"/>
          </a:p>
        </p:txBody>
      </p:sp>
      <p:sp>
        <p:nvSpPr>
          <p:cNvPr id="163843"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Arial Black" pitchFamily="34" charset="0"/>
              </a:defRPr>
            </a:lvl1pPr>
          </a:lstStyle>
          <a:p>
            <a:fld id="{75520A0D-2C0D-4DF2-99DD-A8B6523850D3}" type="slidenum">
              <a:rPr lang="fr-FR" altLang="en-US"/>
              <a:pPr/>
              <a:t>‹N°›</a:t>
            </a:fld>
            <a:endParaRPr lang="fr-FR" altLang="en-US"/>
          </a:p>
        </p:txBody>
      </p:sp>
      <p:grpSp>
        <p:nvGrpSpPr>
          <p:cNvPr id="2052" name="Group 4"/>
          <p:cNvGrpSpPr>
            <a:grpSpLocks/>
          </p:cNvGrpSpPr>
          <p:nvPr/>
        </p:nvGrpSpPr>
        <p:grpSpPr bwMode="auto">
          <a:xfrm>
            <a:off x="0" y="0"/>
            <a:ext cx="9144000" cy="546100"/>
            <a:chOff x="0" y="0"/>
            <a:chExt cx="5760" cy="344"/>
          </a:xfrm>
        </p:grpSpPr>
        <p:sp>
          <p:nvSpPr>
            <p:cNvPr id="163845"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lvl1pPr eaLnBrk="0" hangingPunct="0">
                <a:defRPr sz="3200" b="1">
                  <a:solidFill>
                    <a:schemeClr val="bg1"/>
                  </a:solidFill>
                  <a:latin typeface="Calibri" pitchFamily="34" charset="0"/>
                </a:defRPr>
              </a:lvl1pPr>
              <a:lvl2pPr marL="742950" indent="-285750" eaLnBrk="0" hangingPunct="0">
                <a:defRPr sz="3200" b="1">
                  <a:solidFill>
                    <a:schemeClr val="bg1"/>
                  </a:solidFill>
                  <a:latin typeface="Calibri" pitchFamily="34" charset="0"/>
                </a:defRPr>
              </a:lvl2pPr>
              <a:lvl3pPr marL="1143000" indent="-228600" eaLnBrk="0" hangingPunct="0">
                <a:defRPr sz="3200" b="1">
                  <a:solidFill>
                    <a:schemeClr val="bg1"/>
                  </a:solidFill>
                  <a:latin typeface="Calibri" pitchFamily="34" charset="0"/>
                </a:defRPr>
              </a:lvl3pPr>
              <a:lvl4pPr marL="1600200" indent="-228600" eaLnBrk="0" hangingPunct="0">
                <a:defRPr sz="3200" b="1">
                  <a:solidFill>
                    <a:schemeClr val="bg1"/>
                  </a:solidFill>
                  <a:latin typeface="Calibri" pitchFamily="34" charset="0"/>
                </a:defRPr>
              </a:lvl4pPr>
              <a:lvl5pPr marL="2057400" indent="-228600" eaLnBrk="0" hangingPunct="0">
                <a:defRPr sz="3200" b="1">
                  <a:solidFill>
                    <a:schemeClr val="bg1"/>
                  </a:solidFill>
                  <a:latin typeface="Calibri" pitchFamily="34" charset="0"/>
                </a:defRPr>
              </a:lvl5pPr>
              <a:lvl6pPr marL="2514600" indent="-228600" eaLnBrk="0" fontAlgn="base" hangingPunct="0">
                <a:spcBef>
                  <a:spcPct val="0"/>
                </a:spcBef>
                <a:spcAft>
                  <a:spcPct val="0"/>
                </a:spcAft>
                <a:defRPr sz="3200" b="1">
                  <a:solidFill>
                    <a:schemeClr val="bg1"/>
                  </a:solidFill>
                  <a:latin typeface="Calibri" pitchFamily="34" charset="0"/>
                </a:defRPr>
              </a:lvl6pPr>
              <a:lvl7pPr marL="2971800" indent="-228600" eaLnBrk="0" fontAlgn="base" hangingPunct="0">
                <a:spcBef>
                  <a:spcPct val="0"/>
                </a:spcBef>
                <a:spcAft>
                  <a:spcPct val="0"/>
                </a:spcAft>
                <a:defRPr sz="3200" b="1">
                  <a:solidFill>
                    <a:schemeClr val="bg1"/>
                  </a:solidFill>
                  <a:latin typeface="Calibri" pitchFamily="34" charset="0"/>
                </a:defRPr>
              </a:lvl7pPr>
              <a:lvl8pPr marL="3429000" indent="-228600" eaLnBrk="0" fontAlgn="base" hangingPunct="0">
                <a:spcBef>
                  <a:spcPct val="0"/>
                </a:spcBef>
                <a:spcAft>
                  <a:spcPct val="0"/>
                </a:spcAft>
                <a:defRPr sz="3200" b="1">
                  <a:solidFill>
                    <a:schemeClr val="bg1"/>
                  </a:solidFill>
                  <a:latin typeface="Calibri" pitchFamily="34" charset="0"/>
                </a:defRPr>
              </a:lvl8pPr>
              <a:lvl9pPr marL="3886200" indent="-228600" eaLnBrk="0" fontAlgn="base" hangingPunct="0">
                <a:spcBef>
                  <a:spcPct val="0"/>
                </a:spcBef>
                <a:spcAft>
                  <a:spcPct val="0"/>
                </a:spcAft>
                <a:defRPr sz="3200" b="1">
                  <a:solidFill>
                    <a:schemeClr val="bg1"/>
                  </a:solidFill>
                  <a:latin typeface="Calibri" pitchFamily="34" charset="0"/>
                </a:defRPr>
              </a:lvl9pPr>
            </a:lstStyle>
            <a:p>
              <a:pPr algn="ctr" eaLnBrk="1" hangingPunct="1"/>
              <a:endParaRPr lang="fr-FR" altLang="en-US" sz="2400" b="0">
                <a:solidFill>
                  <a:schemeClr val="tx1"/>
                </a:solidFill>
                <a:latin typeface="Times New Roman" pitchFamily="18" charset="0"/>
              </a:endParaRPr>
            </a:p>
          </p:txBody>
        </p:sp>
        <p:sp>
          <p:nvSpPr>
            <p:cNvPr id="163846"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lvl1pPr eaLnBrk="0" hangingPunct="0">
                <a:defRPr sz="3200" b="1">
                  <a:solidFill>
                    <a:schemeClr val="bg1"/>
                  </a:solidFill>
                  <a:latin typeface="Calibri" pitchFamily="34" charset="0"/>
                </a:defRPr>
              </a:lvl1pPr>
              <a:lvl2pPr marL="742950" indent="-285750" eaLnBrk="0" hangingPunct="0">
                <a:defRPr sz="3200" b="1">
                  <a:solidFill>
                    <a:schemeClr val="bg1"/>
                  </a:solidFill>
                  <a:latin typeface="Calibri" pitchFamily="34" charset="0"/>
                </a:defRPr>
              </a:lvl2pPr>
              <a:lvl3pPr marL="1143000" indent="-228600" eaLnBrk="0" hangingPunct="0">
                <a:defRPr sz="3200" b="1">
                  <a:solidFill>
                    <a:schemeClr val="bg1"/>
                  </a:solidFill>
                  <a:latin typeface="Calibri" pitchFamily="34" charset="0"/>
                </a:defRPr>
              </a:lvl3pPr>
              <a:lvl4pPr marL="1600200" indent="-228600" eaLnBrk="0" hangingPunct="0">
                <a:defRPr sz="3200" b="1">
                  <a:solidFill>
                    <a:schemeClr val="bg1"/>
                  </a:solidFill>
                  <a:latin typeface="Calibri" pitchFamily="34" charset="0"/>
                </a:defRPr>
              </a:lvl4pPr>
              <a:lvl5pPr marL="2057400" indent="-228600" eaLnBrk="0" hangingPunct="0">
                <a:defRPr sz="3200" b="1">
                  <a:solidFill>
                    <a:schemeClr val="bg1"/>
                  </a:solidFill>
                  <a:latin typeface="Calibri" pitchFamily="34" charset="0"/>
                </a:defRPr>
              </a:lvl5pPr>
              <a:lvl6pPr marL="2514600" indent="-228600" eaLnBrk="0" fontAlgn="base" hangingPunct="0">
                <a:spcBef>
                  <a:spcPct val="0"/>
                </a:spcBef>
                <a:spcAft>
                  <a:spcPct val="0"/>
                </a:spcAft>
                <a:defRPr sz="3200" b="1">
                  <a:solidFill>
                    <a:schemeClr val="bg1"/>
                  </a:solidFill>
                  <a:latin typeface="Calibri" pitchFamily="34" charset="0"/>
                </a:defRPr>
              </a:lvl6pPr>
              <a:lvl7pPr marL="2971800" indent="-228600" eaLnBrk="0" fontAlgn="base" hangingPunct="0">
                <a:spcBef>
                  <a:spcPct val="0"/>
                </a:spcBef>
                <a:spcAft>
                  <a:spcPct val="0"/>
                </a:spcAft>
                <a:defRPr sz="3200" b="1">
                  <a:solidFill>
                    <a:schemeClr val="bg1"/>
                  </a:solidFill>
                  <a:latin typeface="Calibri" pitchFamily="34" charset="0"/>
                </a:defRPr>
              </a:lvl7pPr>
              <a:lvl8pPr marL="3429000" indent="-228600" eaLnBrk="0" fontAlgn="base" hangingPunct="0">
                <a:spcBef>
                  <a:spcPct val="0"/>
                </a:spcBef>
                <a:spcAft>
                  <a:spcPct val="0"/>
                </a:spcAft>
                <a:defRPr sz="3200" b="1">
                  <a:solidFill>
                    <a:schemeClr val="bg1"/>
                  </a:solidFill>
                  <a:latin typeface="Calibri" pitchFamily="34" charset="0"/>
                </a:defRPr>
              </a:lvl8pPr>
              <a:lvl9pPr marL="3886200" indent="-228600" eaLnBrk="0" fontAlgn="base" hangingPunct="0">
                <a:spcBef>
                  <a:spcPct val="0"/>
                </a:spcBef>
                <a:spcAft>
                  <a:spcPct val="0"/>
                </a:spcAft>
                <a:defRPr sz="3200" b="1">
                  <a:solidFill>
                    <a:schemeClr val="bg1"/>
                  </a:solidFill>
                  <a:latin typeface="Calibri" pitchFamily="34" charset="0"/>
                </a:defRPr>
              </a:lvl9pPr>
            </a:lstStyle>
            <a:p>
              <a:pPr eaLnBrk="1" hangingPunct="1"/>
              <a:endParaRPr lang="fr-FR" altLang="en-US" sz="2400" b="0">
                <a:solidFill>
                  <a:schemeClr val="tx1"/>
                </a:solidFill>
                <a:latin typeface="Times New Roman" pitchFamily="18" charset="0"/>
              </a:endParaRPr>
            </a:p>
          </p:txBody>
        </p:sp>
        <p:sp>
          <p:nvSpPr>
            <p:cNvPr id="163847"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lvl1pPr eaLnBrk="0" hangingPunct="0">
                <a:defRPr sz="3200" b="1">
                  <a:solidFill>
                    <a:schemeClr val="bg1"/>
                  </a:solidFill>
                  <a:latin typeface="Calibri" pitchFamily="34" charset="0"/>
                </a:defRPr>
              </a:lvl1pPr>
              <a:lvl2pPr marL="742950" indent="-285750" eaLnBrk="0" hangingPunct="0">
                <a:defRPr sz="3200" b="1">
                  <a:solidFill>
                    <a:schemeClr val="bg1"/>
                  </a:solidFill>
                  <a:latin typeface="Calibri" pitchFamily="34" charset="0"/>
                </a:defRPr>
              </a:lvl2pPr>
              <a:lvl3pPr marL="1143000" indent="-228600" eaLnBrk="0" hangingPunct="0">
                <a:defRPr sz="3200" b="1">
                  <a:solidFill>
                    <a:schemeClr val="bg1"/>
                  </a:solidFill>
                  <a:latin typeface="Calibri" pitchFamily="34" charset="0"/>
                </a:defRPr>
              </a:lvl3pPr>
              <a:lvl4pPr marL="1600200" indent="-228600" eaLnBrk="0" hangingPunct="0">
                <a:defRPr sz="3200" b="1">
                  <a:solidFill>
                    <a:schemeClr val="bg1"/>
                  </a:solidFill>
                  <a:latin typeface="Calibri" pitchFamily="34" charset="0"/>
                </a:defRPr>
              </a:lvl4pPr>
              <a:lvl5pPr marL="2057400" indent="-228600" eaLnBrk="0" hangingPunct="0">
                <a:defRPr sz="3200" b="1">
                  <a:solidFill>
                    <a:schemeClr val="bg1"/>
                  </a:solidFill>
                  <a:latin typeface="Calibri" pitchFamily="34" charset="0"/>
                </a:defRPr>
              </a:lvl5pPr>
              <a:lvl6pPr marL="2514600" indent="-228600" eaLnBrk="0" fontAlgn="base" hangingPunct="0">
                <a:spcBef>
                  <a:spcPct val="0"/>
                </a:spcBef>
                <a:spcAft>
                  <a:spcPct val="0"/>
                </a:spcAft>
                <a:defRPr sz="3200" b="1">
                  <a:solidFill>
                    <a:schemeClr val="bg1"/>
                  </a:solidFill>
                  <a:latin typeface="Calibri" pitchFamily="34" charset="0"/>
                </a:defRPr>
              </a:lvl6pPr>
              <a:lvl7pPr marL="2971800" indent="-228600" eaLnBrk="0" fontAlgn="base" hangingPunct="0">
                <a:spcBef>
                  <a:spcPct val="0"/>
                </a:spcBef>
                <a:spcAft>
                  <a:spcPct val="0"/>
                </a:spcAft>
                <a:defRPr sz="3200" b="1">
                  <a:solidFill>
                    <a:schemeClr val="bg1"/>
                  </a:solidFill>
                  <a:latin typeface="Calibri" pitchFamily="34" charset="0"/>
                </a:defRPr>
              </a:lvl7pPr>
              <a:lvl8pPr marL="3429000" indent="-228600" eaLnBrk="0" fontAlgn="base" hangingPunct="0">
                <a:spcBef>
                  <a:spcPct val="0"/>
                </a:spcBef>
                <a:spcAft>
                  <a:spcPct val="0"/>
                </a:spcAft>
                <a:defRPr sz="3200" b="1">
                  <a:solidFill>
                    <a:schemeClr val="bg1"/>
                  </a:solidFill>
                  <a:latin typeface="Calibri" pitchFamily="34" charset="0"/>
                </a:defRPr>
              </a:lvl8pPr>
              <a:lvl9pPr marL="3886200" indent="-228600" eaLnBrk="0" fontAlgn="base" hangingPunct="0">
                <a:spcBef>
                  <a:spcPct val="0"/>
                </a:spcBef>
                <a:spcAft>
                  <a:spcPct val="0"/>
                </a:spcAft>
                <a:defRPr sz="3200" b="1">
                  <a:solidFill>
                    <a:schemeClr val="bg1"/>
                  </a:solidFill>
                  <a:latin typeface="Calibri" pitchFamily="34" charset="0"/>
                </a:defRPr>
              </a:lvl9pPr>
            </a:lstStyle>
            <a:p>
              <a:pPr eaLnBrk="1" hangingPunct="1"/>
              <a:endParaRPr lang="fr-FR" altLang="en-US" sz="1800" b="0">
                <a:solidFill>
                  <a:schemeClr val="hlink"/>
                </a:solidFill>
                <a:latin typeface="Arial" pitchFamily="34" charset="0"/>
              </a:endParaRPr>
            </a:p>
          </p:txBody>
        </p:sp>
        <p:sp>
          <p:nvSpPr>
            <p:cNvPr id="163848"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lvl1pPr eaLnBrk="0" hangingPunct="0">
                <a:defRPr sz="3200" b="1">
                  <a:solidFill>
                    <a:schemeClr val="bg1"/>
                  </a:solidFill>
                  <a:latin typeface="Calibri" pitchFamily="34" charset="0"/>
                </a:defRPr>
              </a:lvl1pPr>
              <a:lvl2pPr marL="742950" indent="-285750" eaLnBrk="0" hangingPunct="0">
                <a:defRPr sz="3200" b="1">
                  <a:solidFill>
                    <a:schemeClr val="bg1"/>
                  </a:solidFill>
                  <a:latin typeface="Calibri" pitchFamily="34" charset="0"/>
                </a:defRPr>
              </a:lvl2pPr>
              <a:lvl3pPr marL="1143000" indent="-228600" eaLnBrk="0" hangingPunct="0">
                <a:defRPr sz="3200" b="1">
                  <a:solidFill>
                    <a:schemeClr val="bg1"/>
                  </a:solidFill>
                  <a:latin typeface="Calibri" pitchFamily="34" charset="0"/>
                </a:defRPr>
              </a:lvl3pPr>
              <a:lvl4pPr marL="1600200" indent="-228600" eaLnBrk="0" hangingPunct="0">
                <a:defRPr sz="3200" b="1">
                  <a:solidFill>
                    <a:schemeClr val="bg1"/>
                  </a:solidFill>
                  <a:latin typeface="Calibri" pitchFamily="34" charset="0"/>
                </a:defRPr>
              </a:lvl4pPr>
              <a:lvl5pPr marL="2057400" indent="-228600" eaLnBrk="0" hangingPunct="0">
                <a:defRPr sz="3200" b="1">
                  <a:solidFill>
                    <a:schemeClr val="bg1"/>
                  </a:solidFill>
                  <a:latin typeface="Calibri" pitchFamily="34" charset="0"/>
                </a:defRPr>
              </a:lvl5pPr>
              <a:lvl6pPr marL="2514600" indent="-228600" eaLnBrk="0" fontAlgn="base" hangingPunct="0">
                <a:spcBef>
                  <a:spcPct val="0"/>
                </a:spcBef>
                <a:spcAft>
                  <a:spcPct val="0"/>
                </a:spcAft>
                <a:defRPr sz="3200" b="1">
                  <a:solidFill>
                    <a:schemeClr val="bg1"/>
                  </a:solidFill>
                  <a:latin typeface="Calibri" pitchFamily="34" charset="0"/>
                </a:defRPr>
              </a:lvl6pPr>
              <a:lvl7pPr marL="2971800" indent="-228600" eaLnBrk="0" fontAlgn="base" hangingPunct="0">
                <a:spcBef>
                  <a:spcPct val="0"/>
                </a:spcBef>
                <a:spcAft>
                  <a:spcPct val="0"/>
                </a:spcAft>
                <a:defRPr sz="3200" b="1">
                  <a:solidFill>
                    <a:schemeClr val="bg1"/>
                  </a:solidFill>
                  <a:latin typeface="Calibri" pitchFamily="34" charset="0"/>
                </a:defRPr>
              </a:lvl7pPr>
              <a:lvl8pPr marL="3429000" indent="-228600" eaLnBrk="0" fontAlgn="base" hangingPunct="0">
                <a:spcBef>
                  <a:spcPct val="0"/>
                </a:spcBef>
                <a:spcAft>
                  <a:spcPct val="0"/>
                </a:spcAft>
                <a:defRPr sz="3200" b="1">
                  <a:solidFill>
                    <a:schemeClr val="bg1"/>
                  </a:solidFill>
                  <a:latin typeface="Calibri" pitchFamily="34" charset="0"/>
                </a:defRPr>
              </a:lvl8pPr>
              <a:lvl9pPr marL="3886200" indent="-228600" eaLnBrk="0" fontAlgn="base" hangingPunct="0">
                <a:spcBef>
                  <a:spcPct val="0"/>
                </a:spcBef>
                <a:spcAft>
                  <a:spcPct val="0"/>
                </a:spcAft>
                <a:defRPr sz="3200" b="1">
                  <a:solidFill>
                    <a:schemeClr val="bg1"/>
                  </a:solidFill>
                  <a:latin typeface="Calibri" pitchFamily="34" charset="0"/>
                </a:defRPr>
              </a:lvl9pPr>
            </a:lstStyle>
            <a:p>
              <a:pPr eaLnBrk="1" hangingPunct="1"/>
              <a:endParaRPr lang="fr-FR" altLang="en-US" sz="1800" b="0">
                <a:solidFill>
                  <a:schemeClr val="hlink"/>
                </a:solidFill>
                <a:latin typeface="Arial" pitchFamily="34" charset="0"/>
              </a:endParaRPr>
            </a:p>
          </p:txBody>
        </p:sp>
        <p:sp>
          <p:nvSpPr>
            <p:cNvPr id="163849"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lvl1pPr eaLnBrk="0" hangingPunct="0">
                <a:defRPr sz="3200" b="1">
                  <a:solidFill>
                    <a:schemeClr val="bg1"/>
                  </a:solidFill>
                  <a:latin typeface="Calibri" pitchFamily="34" charset="0"/>
                </a:defRPr>
              </a:lvl1pPr>
              <a:lvl2pPr marL="742950" indent="-285750" eaLnBrk="0" hangingPunct="0">
                <a:defRPr sz="3200" b="1">
                  <a:solidFill>
                    <a:schemeClr val="bg1"/>
                  </a:solidFill>
                  <a:latin typeface="Calibri" pitchFamily="34" charset="0"/>
                </a:defRPr>
              </a:lvl2pPr>
              <a:lvl3pPr marL="1143000" indent="-228600" eaLnBrk="0" hangingPunct="0">
                <a:defRPr sz="3200" b="1">
                  <a:solidFill>
                    <a:schemeClr val="bg1"/>
                  </a:solidFill>
                  <a:latin typeface="Calibri" pitchFamily="34" charset="0"/>
                </a:defRPr>
              </a:lvl3pPr>
              <a:lvl4pPr marL="1600200" indent="-228600" eaLnBrk="0" hangingPunct="0">
                <a:defRPr sz="3200" b="1">
                  <a:solidFill>
                    <a:schemeClr val="bg1"/>
                  </a:solidFill>
                  <a:latin typeface="Calibri" pitchFamily="34" charset="0"/>
                </a:defRPr>
              </a:lvl4pPr>
              <a:lvl5pPr marL="2057400" indent="-228600" eaLnBrk="0" hangingPunct="0">
                <a:defRPr sz="3200" b="1">
                  <a:solidFill>
                    <a:schemeClr val="bg1"/>
                  </a:solidFill>
                  <a:latin typeface="Calibri" pitchFamily="34" charset="0"/>
                </a:defRPr>
              </a:lvl5pPr>
              <a:lvl6pPr marL="2514600" indent="-228600" eaLnBrk="0" fontAlgn="base" hangingPunct="0">
                <a:spcBef>
                  <a:spcPct val="0"/>
                </a:spcBef>
                <a:spcAft>
                  <a:spcPct val="0"/>
                </a:spcAft>
                <a:defRPr sz="3200" b="1">
                  <a:solidFill>
                    <a:schemeClr val="bg1"/>
                  </a:solidFill>
                  <a:latin typeface="Calibri" pitchFamily="34" charset="0"/>
                </a:defRPr>
              </a:lvl6pPr>
              <a:lvl7pPr marL="2971800" indent="-228600" eaLnBrk="0" fontAlgn="base" hangingPunct="0">
                <a:spcBef>
                  <a:spcPct val="0"/>
                </a:spcBef>
                <a:spcAft>
                  <a:spcPct val="0"/>
                </a:spcAft>
                <a:defRPr sz="3200" b="1">
                  <a:solidFill>
                    <a:schemeClr val="bg1"/>
                  </a:solidFill>
                  <a:latin typeface="Calibri" pitchFamily="34" charset="0"/>
                </a:defRPr>
              </a:lvl7pPr>
              <a:lvl8pPr marL="3429000" indent="-228600" eaLnBrk="0" fontAlgn="base" hangingPunct="0">
                <a:spcBef>
                  <a:spcPct val="0"/>
                </a:spcBef>
                <a:spcAft>
                  <a:spcPct val="0"/>
                </a:spcAft>
                <a:defRPr sz="3200" b="1">
                  <a:solidFill>
                    <a:schemeClr val="bg1"/>
                  </a:solidFill>
                  <a:latin typeface="Calibri" pitchFamily="34" charset="0"/>
                </a:defRPr>
              </a:lvl8pPr>
              <a:lvl9pPr marL="3886200" indent="-228600" eaLnBrk="0" fontAlgn="base" hangingPunct="0">
                <a:spcBef>
                  <a:spcPct val="0"/>
                </a:spcBef>
                <a:spcAft>
                  <a:spcPct val="0"/>
                </a:spcAft>
                <a:defRPr sz="3200" b="1">
                  <a:solidFill>
                    <a:schemeClr val="bg1"/>
                  </a:solidFill>
                  <a:latin typeface="Calibri" pitchFamily="34" charset="0"/>
                </a:defRPr>
              </a:lvl9pPr>
            </a:lstStyle>
            <a:p>
              <a:pPr eaLnBrk="1" hangingPunct="1"/>
              <a:endParaRPr lang="fr-FR" altLang="en-US" sz="1800" b="0">
                <a:solidFill>
                  <a:schemeClr val="accent2"/>
                </a:solidFill>
                <a:latin typeface="Arial" pitchFamily="34" charset="0"/>
              </a:endParaRPr>
            </a:p>
          </p:txBody>
        </p:sp>
        <p:sp>
          <p:nvSpPr>
            <p:cNvPr id="163850"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lvl1pPr eaLnBrk="0" hangingPunct="0">
                <a:defRPr sz="3200" b="1">
                  <a:solidFill>
                    <a:schemeClr val="bg1"/>
                  </a:solidFill>
                  <a:latin typeface="Calibri" pitchFamily="34" charset="0"/>
                </a:defRPr>
              </a:lvl1pPr>
              <a:lvl2pPr marL="742950" indent="-285750" eaLnBrk="0" hangingPunct="0">
                <a:defRPr sz="3200" b="1">
                  <a:solidFill>
                    <a:schemeClr val="bg1"/>
                  </a:solidFill>
                  <a:latin typeface="Calibri" pitchFamily="34" charset="0"/>
                </a:defRPr>
              </a:lvl2pPr>
              <a:lvl3pPr marL="1143000" indent="-228600" eaLnBrk="0" hangingPunct="0">
                <a:defRPr sz="3200" b="1">
                  <a:solidFill>
                    <a:schemeClr val="bg1"/>
                  </a:solidFill>
                  <a:latin typeface="Calibri" pitchFamily="34" charset="0"/>
                </a:defRPr>
              </a:lvl3pPr>
              <a:lvl4pPr marL="1600200" indent="-228600" eaLnBrk="0" hangingPunct="0">
                <a:defRPr sz="3200" b="1">
                  <a:solidFill>
                    <a:schemeClr val="bg1"/>
                  </a:solidFill>
                  <a:latin typeface="Calibri" pitchFamily="34" charset="0"/>
                </a:defRPr>
              </a:lvl4pPr>
              <a:lvl5pPr marL="2057400" indent="-228600" eaLnBrk="0" hangingPunct="0">
                <a:defRPr sz="3200" b="1">
                  <a:solidFill>
                    <a:schemeClr val="bg1"/>
                  </a:solidFill>
                  <a:latin typeface="Calibri" pitchFamily="34" charset="0"/>
                </a:defRPr>
              </a:lvl5pPr>
              <a:lvl6pPr marL="2514600" indent="-228600" eaLnBrk="0" fontAlgn="base" hangingPunct="0">
                <a:spcBef>
                  <a:spcPct val="0"/>
                </a:spcBef>
                <a:spcAft>
                  <a:spcPct val="0"/>
                </a:spcAft>
                <a:defRPr sz="3200" b="1">
                  <a:solidFill>
                    <a:schemeClr val="bg1"/>
                  </a:solidFill>
                  <a:latin typeface="Calibri" pitchFamily="34" charset="0"/>
                </a:defRPr>
              </a:lvl6pPr>
              <a:lvl7pPr marL="2971800" indent="-228600" eaLnBrk="0" fontAlgn="base" hangingPunct="0">
                <a:spcBef>
                  <a:spcPct val="0"/>
                </a:spcBef>
                <a:spcAft>
                  <a:spcPct val="0"/>
                </a:spcAft>
                <a:defRPr sz="3200" b="1">
                  <a:solidFill>
                    <a:schemeClr val="bg1"/>
                  </a:solidFill>
                  <a:latin typeface="Calibri" pitchFamily="34" charset="0"/>
                </a:defRPr>
              </a:lvl7pPr>
              <a:lvl8pPr marL="3429000" indent="-228600" eaLnBrk="0" fontAlgn="base" hangingPunct="0">
                <a:spcBef>
                  <a:spcPct val="0"/>
                </a:spcBef>
                <a:spcAft>
                  <a:spcPct val="0"/>
                </a:spcAft>
                <a:defRPr sz="3200" b="1">
                  <a:solidFill>
                    <a:schemeClr val="bg1"/>
                  </a:solidFill>
                  <a:latin typeface="Calibri" pitchFamily="34" charset="0"/>
                </a:defRPr>
              </a:lvl8pPr>
              <a:lvl9pPr marL="3886200" indent="-228600" eaLnBrk="0" fontAlgn="base" hangingPunct="0">
                <a:spcBef>
                  <a:spcPct val="0"/>
                </a:spcBef>
                <a:spcAft>
                  <a:spcPct val="0"/>
                </a:spcAft>
                <a:defRPr sz="3200" b="1">
                  <a:solidFill>
                    <a:schemeClr val="bg1"/>
                  </a:solidFill>
                  <a:latin typeface="Calibri" pitchFamily="34" charset="0"/>
                </a:defRPr>
              </a:lvl9pPr>
            </a:lstStyle>
            <a:p>
              <a:pPr eaLnBrk="1" hangingPunct="1"/>
              <a:endParaRPr lang="fr-FR" altLang="en-US" sz="1800" b="0">
                <a:solidFill>
                  <a:schemeClr val="hlink"/>
                </a:solidFill>
                <a:latin typeface="Arial" pitchFamily="34" charset="0"/>
              </a:endParaRPr>
            </a:p>
          </p:txBody>
        </p:sp>
        <p:sp>
          <p:nvSpPr>
            <p:cNvPr id="163851"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lvl1pPr eaLnBrk="0" hangingPunct="0">
                <a:defRPr sz="3200" b="1">
                  <a:solidFill>
                    <a:schemeClr val="bg1"/>
                  </a:solidFill>
                  <a:latin typeface="Calibri" pitchFamily="34" charset="0"/>
                </a:defRPr>
              </a:lvl1pPr>
              <a:lvl2pPr marL="742950" indent="-285750" eaLnBrk="0" hangingPunct="0">
                <a:defRPr sz="3200" b="1">
                  <a:solidFill>
                    <a:schemeClr val="bg1"/>
                  </a:solidFill>
                  <a:latin typeface="Calibri" pitchFamily="34" charset="0"/>
                </a:defRPr>
              </a:lvl2pPr>
              <a:lvl3pPr marL="1143000" indent="-228600" eaLnBrk="0" hangingPunct="0">
                <a:defRPr sz="3200" b="1">
                  <a:solidFill>
                    <a:schemeClr val="bg1"/>
                  </a:solidFill>
                  <a:latin typeface="Calibri" pitchFamily="34" charset="0"/>
                </a:defRPr>
              </a:lvl3pPr>
              <a:lvl4pPr marL="1600200" indent="-228600" eaLnBrk="0" hangingPunct="0">
                <a:defRPr sz="3200" b="1">
                  <a:solidFill>
                    <a:schemeClr val="bg1"/>
                  </a:solidFill>
                  <a:latin typeface="Calibri" pitchFamily="34" charset="0"/>
                </a:defRPr>
              </a:lvl4pPr>
              <a:lvl5pPr marL="2057400" indent="-228600" eaLnBrk="0" hangingPunct="0">
                <a:defRPr sz="3200" b="1">
                  <a:solidFill>
                    <a:schemeClr val="bg1"/>
                  </a:solidFill>
                  <a:latin typeface="Calibri" pitchFamily="34" charset="0"/>
                </a:defRPr>
              </a:lvl5pPr>
              <a:lvl6pPr marL="2514600" indent="-228600" eaLnBrk="0" fontAlgn="base" hangingPunct="0">
                <a:spcBef>
                  <a:spcPct val="0"/>
                </a:spcBef>
                <a:spcAft>
                  <a:spcPct val="0"/>
                </a:spcAft>
                <a:defRPr sz="3200" b="1">
                  <a:solidFill>
                    <a:schemeClr val="bg1"/>
                  </a:solidFill>
                  <a:latin typeface="Calibri" pitchFamily="34" charset="0"/>
                </a:defRPr>
              </a:lvl6pPr>
              <a:lvl7pPr marL="2971800" indent="-228600" eaLnBrk="0" fontAlgn="base" hangingPunct="0">
                <a:spcBef>
                  <a:spcPct val="0"/>
                </a:spcBef>
                <a:spcAft>
                  <a:spcPct val="0"/>
                </a:spcAft>
                <a:defRPr sz="3200" b="1">
                  <a:solidFill>
                    <a:schemeClr val="bg1"/>
                  </a:solidFill>
                  <a:latin typeface="Calibri" pitchFamily="34" charset="0"/>
                </a:defRPr>
              </a:lvl7pPr>
              <a:lvl8pPr marL="3429000" indent="-228600" eaLnBrk="0" fontAlgn="base" hangingPunct="0">
                <a:spcBef>
                  <a:spcPct val="0"/>
                </a:spcBef>
                <a:spcAft>
                  <a:spcPct val="0"/>
                </a:spcAft>
                <a:defRPr sz="3200" b="1">
                  <a:solidFill>
                    <a:schemeClr val="bg1"/>
                  </a:solidFill>
                  <a:latin typeface="Calibri" pitchFamily="34" charset="0"/>
                </a:defRPr>
              </a:lvl8pPr>
              <a:lvl9pPr marL="3886200" indent="-228600" eaLnBrk="0" fontAlgn="base" hangingPunct="0">
                <a:spcBef>
                  <a:spcPct val="0"/>
                </a:spcBef>
                <a:spcAft>
                  <a:spcPct val="0"/>
                </a:spcAft>
                <a:defRPr sz="3200" b="1">
                  <a:solidFill>
                    <a:schemeClr val="bg1"/>
                  </a:solidFill>
                  <a:latin typeface="Calibri" pitchFamily="34" charset="0"/>
                </a:defRPr>
              </a:lvl9pPr>
            </a:lstStyle>
            <a:p>
              <a:pPr eaLnBrk="1" hangingPunct="1"/>
              <a:endParaRPr lang="fr-FR" altLang="en-US" sz="2400" b="0">
                <a:solidFill>
                  <a:schemeClr val="tx1"/>
                </a:solidFill>
                <a:latin typeface="Times New Roman" pitchFamily="18" charset="0"/>
              </a:endParaRPr>
            </a:p>
          </p:txBody>
        </p:sp>
        <p:sp>
          <p:nvSpPr>
            <p:cNvPr id="163852"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lvl1pPr eaLnBrk="0" hangingPunct="0">
                <a:defRPr sz="3200" b="1">
                  <a:solidFill>
                    <a:schemeClr val="bg1"/>
                  </a:solidFill>
                  <a:latin typeface="Calibri" pitchFamily="34" charset="0"/>
                </a:defRPr>
              </a:lvl1pPr>
              <a:lvl2pPr marL="742950" indent="-285750" eaLnBrk="0" hangingPunct="0">
                <a:defRPr sz="3200" b="1">
                  <a:solidFill>
                    <a:schemeClr val="bg1"/>
                  </a:solidFill>
                  <a:latin typeface="Calibri" pitchFamily="34" charset="0"/>
                </a:defRPr>
              </a:lvl2pPr>
              <a:lvl3pPr marL="1143000" indent="-228600" eaLnBrk="0" hangingPunct="0">
                <a:defRPr sz="3200" b="1">
                  <a:solidFill>
                    <a:schemeClr val="bg1"/>
                  </a:solidFill>
                  <a:latin typeface="Calibri" pitchFamily="34" charset="0"/>
                </a:defRPr>
              </a:lvl3pPr>
              <a:lvl4pPr marL="1600200" indent="-228600" eaLnBrk="0" hangingPunct="0">
                <a:defRPr sz="3200" b="1">
                  <a:solidFill>
                    <a:schemeClr val="bg1"/>
                  </a:solidFill>
                  <a:latin typeface="Calibri" pitchFamily="34" charset="0"/>
                </a:defRPr>
              </a:lvl4pPr>
              <a:lvl5pPr marL="2057400" indent="-228600" eaLnBrk="0" hangingPunct="0">
                <a:defRPr sz="3200" b="1">
                  <a:solidFill>
                    <a:schemeClr val="bg1"/>
                  </a:solidFill>
                  <a:latin typeface="Calibri" pitchFamily="34" charset="0"/>
                </a:defRPr>
              </a:lvl5pPr>
              <a:lvl6pPr marL="2514600" indent="-228600" eaLnBrk="0" fontAlgn="base" hangingPunct="0">
                <a:spcBef>
                  <a:spcPct val="0"/>
                </a:spcBef>
                <a:spcAft>
                  <a:spcPct val="0"/>
                </a:spcAft>
                <a:defRPr sz="3200" b="1">
                  <a:solidFill>
                    <a:schemeClr val="bg1"/>
                  </a:solidFill>
                  <a:latin typeface="Calibri" pitchFamily="34" charset="0"/>
                </a:defRPr>
              </a:lvl6pPr>
              <a:lvl7pPr marL="2971800" indent="-228600" eaLnBrk="0" fontAlgn="base" hangingPunct="0">
                <a:spcBef>
                  <a:spcPct val="0"/>
                </a:spcBef>
                <a:spcAft>
                  <a:spcPct val="0"/>
                </a:spcAft>
                <a:defRPr sz="3200" b="1">
                  <a:solidFill>
                    <a:schemeClr val="bg1"/>
                  </a:solidFill>
                  <a:latin typeface="Calibri" pitchFamily="34" charset="0"/>
                </a:defRPr>
              </a:lvl7pPr>
              <a:lvl8pPr marL="3429000" indent="-228600" eaLnBrk="0" fontAlgn="base" hangingPunct="0">
                <a:spcBef>
                  <a:spcPct val="0"/>
                </a:spcBef>
                <a:spcAft>
                  <a:spcPct val="0"/>
                </a:spcAft>
                <a:defRPr sz="3200" b="1">
                  <a:solidFill>
                    <a:schemeClr val="bg1"/>
                  </a:solidFill>
                  <a:latin typeface="Calibri" pitchFamily="34" charset="0"/>
                </a:defRPr>
              </a:lvl8pPr>
              <a:lvl9pPr marL="3886200" indent="-228600" eaLnBrk="0" fontAlgn="base" hangingPunct="0">
                <a:spcBef>
                  <a:spcPct val="0"/>
                </a:spcBef>
                <a:spcAft>
                  <a:spcPct val="0"/>
                </a:spcAft>
                <a:defRPr sz="3200" b="1">
                  <a:solidFill>
                    <a:schemeClr val="bg1"/>
                  </a:solidFill>
                  <a:latin typeface="Calibri" pitchFamily="34" charset="0"/>
                </a:defRPr>
              </a:lvl9pPr>
            </a:lstStyle>
            <a:p>
              <a:pPr eaLnBrk="1" hangingPunct="1"/>
              <a:endParaRPr lang="fr-FR" altLang="en-US" sz="1800" b="0">
                <a:solidFill>
                  <a:schemeClr val="accent2"/>
                </a:solidFill>
                <a:latin typeface="Arial" pitchFamily="34" charset="0"/>
              </a:endParaRPr>
            </a:p>
          </p:txBody>
        </p:sp>
        <p:sp>
          <p:nvSpPr>
            <p:cNvPr id="163853"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lvl1pPr eaLnBrk="0" hangingPunct="0">
                <a:defRPr sz="3200" b="1">
                  <a:solidFill>
                    <a:schemeClr val="bg1"/>
                  </a:solidFill>
                  <a:latin typeface="Calibri" pitchFamily="34" charset="0"/>
                </a:defRPr>
              </a:lvl1pPr>
              <a:lvl2pPr marL="742950" indent="-285750" eaLnBrk="0" hangingPunct="0">
                <a:defRPr sz="3200" b="1">
                  <a:solidFill>
                    <a:schemeClr val="bg1"/>
                  </a:solidFill>
                  <a:latin typeface="Calibri" pitchFamily="34" charset="0"/>
                </a:defRPr>
              </a:lvl2pPr>
              <a:lvl3pPr marL="1143000" indent="-228600" eaLnBrk="0" hangingPunct="0">
                <a:defRPr sz="3200" b="1">
                  <a:solidFill>
                    <a:schemeClr val="bg1"/>
                  </a:solidFill>
                  <a:latin typeface="Calibri" pitchFamily="34" charset="0"/>
                </a:defRPr>
              </a:lvl3pPr>
              <a:lvl4pPr marL="1600200" indent="-228600" eaLnBrk="0" hangingPunct="0">
                <a:defRPr sz="3200" b="1">
                  <a:solidFill>
                    <a:schemeClr val="bg1"/>
                  </a:solidFill>
                  <a:latin typeface="Calibri" pitchFamily="34" charset="0"/>
                </a:defRPr>
              </a:lvl4pPr>
              <a:lvl5pPr marL="2057400" indent="-228600" eaLnBrk="0" hangingPunct="0">
                <a:defRPr sz="3200" b="1">
                  <a:solidFill>
                    <a:schemeClr val="bg1"/>
                  </a:solidFill>
                  <a:latin typeface="Calibri" pitchFamily="34" charset="0"/>
                </a:defRPr>
              </a:lvl5pPr>
              <a:lvl6pPr marL="2514600" indent="-228600" eaLnBrk="0" fontAlgn="base" hangingPunct="0">
                <a:spcBef>
                  <a:spcPct val="0"/>
                </a:spcBef>
                <a:spcAft>
                  <a:spcPct val="0"/>
                </a:spcAft>
                <a:defRPr sz="3200" b="1">
                  <a:solidFill>
                    <a:schemeClr val="bg1"/>
                  </a:solidFill>
                  <a:latin typeface="Calibri" pitchFamily="34" charset="0"/>
                </a:defRPr>
              </a:lvl6pPr>
              <a:lvl7pPr marL="2971800" indent="-228600" eaLnBrk="0" fontAlgn="base" hangingPunct="0">
                <a:spcBef>
                  <a:spcPct val="0"/>
                </a:spcBef>
                <a:spcAft>
                  <a:spcPct val="0"/>
                </a:spcAft>
                <a:defRPr sz="3200" b="1">
                  <a:solidFill>
                    <a:schemeClr val="bg1"/>
                  </a:solidFill>
                  <a:latin typeface="Calibri" pitchFamily="34" charset="0"/>
                </a:defRPr>
              </a:lvl7pPr>
              <a:lvl8pPr marL="3429000" indent="-228600" eaLnBrk="0" fontAlgn="base" hangingPunct="0">
                <a:spcBef>
                  <a:spcPct val="0"/>
                </a:spcBef>
                <a:spcAft>
                  <a:spcPct val="0"/>
                </a:spcAft>
                <a:defRPr sz="3200" b="1">
                  <a:solidFill>
                    <a:schemeClr val="bg1"/>
                  </a:solidFill>
                  <a:latin typeface="Calibri" pitchFamily="34" charset="0"/>
                </a:defRPr>
              </a:lvl8pPr>
              <a:lvl9pPr marL="3886200" indent="-228600" eaLnBrk="0" fontAlgn="base" hangingPunct="0">
                <a:spcBef>
                  <a:spcPct val="0"/>
                </a:spcBef>
                <a:spcAft>
                  <a:spcPct val="0"/>
                </a:spcAft>
                <a:defRPr sz="3200" b="1">
                  <a:solidFill>
                    <a:schemeClr val="bg1"/>
                  </a:solidFill>
                  <a:latin typeface="Calibri" pitchFamily="34" charset="0"/>
                </a:defRPr>
              </a:lvl9pPr>
            </a:lstStyle>
            <a:p>
              <a:pPr eaLnBrk="1" hangingPunct="1"/>
              <a:endParaRPr lang="fr-FR" altLang="en-US" sz="1800" b="0">
                <a:solidFill>
                  <a:schemeClr val="accent2"/>
                </a:solidFill>
                <a:latin typeface="Arial" pitchFamily="34" charset="0"/>
              </a:endParaRPr>
            </a:p>
          </p:txBody>
        </p:sp>
      </p:grpSp>
      <p:sp>
        <p:nvSpPr>
          <p:cNvPr id="2053" name="Rectangle 14"/>
          <p:cNvSpPr>
            <a:spLocks noGrp="1" noChangeArrowheads="1"/>
          </p:cNvSpPr>
          <p:nvPr>
            <p:ph type="title"/>
          </p:nvPr>
        </p:nvSpPr>
        <p:spPr bwMode="auto">
          <a:xfrm>
            <a:off x="457200" y="457200"/>
            <a:ext cx="8229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en-US" smtClean="0"/>
              <a:t>Click to edit Master title style</a:t>
            </a:r>
          </a:p>
        </p:txBody>
      </p:sp>
      <p:sp>
        <p:nvSpPr>
          <p:cNvPr id="2054" name="Rectangle 15"/>
          <p:cNvSpPr>
            <a:spLocks noGrp="1" noChangeArrowheads="1"/>
          </p:cNvSpPr>
          <p:nvPr>
            <p:ph type="body" idx="1"/>
          </p:nvPr>
        </p:nvSpPr>
        <p:spPr bwMode="auto">
          <a:xfrm>
            <a:off x="457200" y="1981200"/>
            <a:ext cx="82296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en-US" smtClean="0"/>
              <a:t>Click to edit Master text styles</a:t>
            </a:r>
          </a:p>
          <a:p>
            <a:pPr lvl="1"/>
            <a:r>
              <a:rPr lang="fr-FR" altLang="en-US" smtClean="0"/>
              <a:t>Second level</a:t>
            </a:r>
          </a:p>
          <a:p>
            <a:pPr lvl="2"/>
            <a:r>
              <a:rPr lang="fr-FR" altLang="en-US" smtClean="0"/>
              <a:t>Third level</a:t>
            </a:r>
          </a:p>
          <a:p>
            <a:pPr lvl="3"/>
            <a:r>
              <a:rPr lang="fr-FR" altLang="en-US" smtClean="0"/>
              <a:t>Fourth level</a:t>
            </a:r>
          </a:p>
          <a:p>
            <a:pPr lvl="4"/>
            <a:r>
              <a:rPr lang="fr-FR" altLang="en-US" smtClean="0"/>
              <a:t>Fifth level</a:t>
            </a:r>
          </a:p>
        </p:txBody>
      </p:sp>
      <p:sp>
        <p:nvSpPr>
          <p:cNvPr id="163856"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solidFill>
                  <a:schemeClr val="tx1"/>
                </a:solidFill>
                <a:latin typeface="Arial" pitchFamily="34" charset="0"/>
              </a:defRPr>
            </a:lvl1pPr>
          </a:lstStyle>
          <a:p>
            <a:fld id="{0310D4F4-5D05-4064-9010-4051378A4E52}" type="datetime1">
              <a:rPr lang="en-GB" altLang="en-US" smtClean="0"/>
              <a:t>12/01/2018</a:t>
            </a:fld>
            <a:endParaRPr lang="fr-FR" altLang="en-US"/>
          </a:p>
        </p:txBody>
      </p:sp>
    </p:spTree>
  </p:cSld>
  <p:clrMap bg1="lt1" tx1="dk1" bg2="lt2" tx2="dk2" accent1="accent1" accent2="accent2" accent3="accent3" accent4="accent4" accent5="accent5" accent6="accent6" hlink="hlink" folHlink="folHlink"/>
  <p:sldLayoutIdLst>
    <p:sldLayoutId id="2147483915" r:id="rId1"/>
    <p:sldLayoutId id="2147483904" r:id="rId2"/>
    <p:sldLayoutId id="2147483905" r:id="rId3"/>
    <p:sldLayoutId id="2147483906" r:id="rId4"/>
    <p:sldLayoutId id="2147483907" r:id="rId5"/>
    <p:sldLayoutId id="2147483908" r:id="rId6"/>
    <p:sldLayoutId id="2147483909" r:id="rId7"/>
    <p:sldLayoutId id="2147483910" r:id="rId8"/>
    <p:sldLayoutId id="2147483911" r:id="rId9"/>
    <p:sldLayoutId id="2147483912" r:id="rId10"/>
    <p:sldLayoutId id="2147483913" r:id="rId11"/>
  </p:sldLayoutIdLst>
  <p:hf sldNum="0" hdr="0" ftr="0" dt="0"/>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pitchFamily="34" charset="0"/>
        </a:defRPr>
      </a:lvl2pPr>
      <a:lvl3pPr algn="l" rtl="0" eaLnBrk="0" fontAlgn="base" hangingPunct="0">
        <a:spcBef>
          <a:spcPct val="0"/>
        </a:spcBef>
        <a:spcAft>
          <a:spcPct val="0"/>
        </a:spcAft>
        <a:defRPr sz="4400">
          <a:solidFill>
            <a:schemeClr val="tx1"/>
          </a:solidFill>
          <a:latin typeface="Arial" pitchFamily="34" charset="0"/>
        </a:defRPr>
      </a:lvl3pPr>
      <a:lvl4pPr algn="l" rtl="0" eaLnBrk="0" fontAlgn="base" hangingPunct="0">
        <a:spcBef>
          <a:spcPct val="0"/>
        </a:spcBef>
        <a:spcAft>
          <a:spcPct val="0"/>
        </a:spcAft>
        <a:defRPr sz="4400">
          <a:solidFill>
            <a:schemeClr val="tx1"/>
          </a:solidFill>
          <a:latin typeface="Arial" pitchFamily="34" charset="0"/>
        </a:defRPr>
      </a:lvl4pPr>
      <a:lvl5pPr algn="l" rtl="0" eaLnBrk="0" fontAlgn="base" hangingPunct="0">
        <a:spcBef>
          <a:spcPct val="0"/>
        </a:spcBef>
        <a:spcAft>
          <a:spcPct val="0"/>
        </a:spcAft>
        <a:defRPr sz="4400">
          <a:solidFill>
            <a:schemeClr val="tx1"/>
          </a:solidFill>
          <a:latin typeface="Arial" pitchFamily="34" charset="0"/>
        </a:defRPr>
      </a:lvl5pPr>
      <a:lvl6pPr marL="457200" algn="l" rtl="0" fontAlgn="base">
        <a:spcBef>
          <a:spcPct val="0"/>
        </a:spcBef>
        <a:spcAft>
          <a:spcPct val="0"/>
        </a:spcAft>
        <a:defRPr sz="4400">
          <a:solidFill>
            <a:schemeClr val="tx1"/>
          </a:solidFill>
          <a:latin typeface="Arial" pitchFamily="34" charset="0"/>
        </a:defRPr>
      </a:lvl6pPr>
      <a:lvl7pPr marL="914400" algn="l" rtl="0" fontAlgn="base">
        <a:spcBef>
          <a:spcPct val="0"/>
        </a:spcBef>
        <a:spcAft>
          <a:spcPct val="0"/>
        </a:spcAft>
        <a:defRPr sz="4400">
          <a:solidFill>
            <a:schemeClr val="tx1"/>
          </a:solidFill>
          <a:latin typeface="Arial" pitchFamily="34" charset="0"/>
        </a:defRPr>
      </a:lvl7pPr>
      <a:lvl8pPr marL="1371600" algn="l" rtl="0" fontAlgn="base">
        <a:spcBef>
          <a:spcPct val="0"/>
        </a:spcBef>
        <a:spcAft>
          <a:spcPct val="0"/>
        </a:spcAft>
        <a:defRPr sz="4400">
          <a:solidFill>
            <a:schemeClr val="tx1"/>
          </a:solidFill>
          <a:latin typeface="Arial" pitchFamily="34" charset="0"/>
        </a:defRPr>
      </a:lvl8pPr>
      <a:lvl9pPr marL="1828800" algn="l" rtl="0" fontAlgn="base">
        <a:spcBef>
          <a:spcPct val="0"/>
        </a:spcBef>
        <a:spcAft>
          <a:spcPct val="0"/>
        </a:spcAft>
        <a:defRPr sz="4400">
          <a:solidFill>
            <a:schemeClr val="tx1"/>
          </a:solidFill>
          <a:latin typeface="Arial" pitchFamily="34"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42"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900" b="0">
                <a:solidFill>
                  <a:schemeClr val="tx1"/>
                </a:solidFill>
                <a:latin typeface="Arial" pitchFamily="34" charset="0"/>
              </a:defRPr>
            </a:lvl1pPr>
          </a:lstStyle>
          <a:p>
            <a:endParaRPr lang="fr-FR" altLang="en-US"/>
          </a:p>
        </p:txBody>
      </p:sp>
      <p:sp>
        <p:nvSpPr>
          <p:cNvPr id="163843"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900" b="0">
                <a:solidFill>
                  <a:schemeClr val="tx1"/>
                </a:solidFill>
                <a:latin typeface="Arial Black" pitchFamily="34" charset="0"/>
              </a:defRPr>
            </a:lvl1pPr>
          </a:lstStyle>
          <a:p>
            <a:fld id="{75520A0D-2C0D-4DF2-99DD-A8B6523850D3}" type="slidenum">
              <a:rPr lang="fr-FR" altLang="en-US"/>
              <a:pPr/>
              <a:t>‹N°›</a:t>
            </a:fld>
            <a:endParaRPr lang="fr-FR" altLang="en-US"/>
          </a:p>
        </p:txBody>
      </p:sp>
      <p:grpSp>
        <p:nvGrpSpPr>
          <p:cNvPr id="2052" name="Group 4"/>
          <p:cNvGrpSpPr>
            <a:grpSpLocks/>
          </p:cNvGrpSpPr>
          <p:nvPr/>
        </p:nvGrpSpPr>
        <p:grpSpPr bwMode="auto">
          <a:xfrm>
            <a:off x="0" y="0"/>
            <a:ext cx="9144000" cy="546100"/>
            <a:chOff x="0" y="0"/>
            <a:chExt cx="5760" cy="344"/>
          </a:xfrm>
        </p:grpSpPr>
        <p:sp>
          <p:nvSpPr>
            <p:cNvPr id="163845"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lvl1pPr eaLnBrk="0" hangingPunct="0">
                <a:defRPr sz="3200" b="1">
                  <a:solidFill>
                    <a:schemeClr val="bg1"/>
                  </a:solidFill>
                  <a:latin typeface="Calibri" pitchFamily="34" charset="0"/>
                </a:defRPr>
              </a:lvl1pPr>
              <a:lvl2pPr marL="742950" indent="-285750" eaLnBrk="0" hangingPunct="0">
                <a:defRPr sz="3200" b="1">
                  <a:solidFill>
                    <a:schemeClr val="bg1"/>
                  </a:solidFill>
                  <a:latin typeface="Calibri" pitchFamily="34" charset="0"/>
                </a:defRPr>
              </a:lvl2pPr>
              <a:lvl3pPr marL="1143000" indent="-228600" eaLnBrk="0" hangingPunct="0">
                <a:defRPr sz="3200" b="1">
                  <a:solidFill>
                    <a:schemeClr val="bg1"/>
                  </a:solidFill>
                  <a:latin typeface="Calibri" pitchFamily="34" charset="0"/>
                </a:defRPr>
              </a:lvl3pPr>
              <a:lvl4pPr marL="1600200" indent="-228600" eaLnBrk="0" hangingPunct="0">
                <a:defRPr sz="3200" b="1">
                  <a:solidFill>
                    <a:schemeClr val="bg1"/>
                  </a:solidFill>
                  <a:latin typeface="Calibri" pitchFamily="34" charset="0"/>
                </a:defRPr>
              </a:lvl4pPr>
              <a:lvl5pPr marL="2057400" indent="-228600" eaLnBrk="0" hangingPunct="0">
                <a:defRPr sz="3200" b="1">
                  <a:solidFill>
                    <a:schemeClr val="bg1"/>
                  </a:solidFill>
                  <a:latin typeface="Calibri" pitchFamily="34" charset="0"/>
                </a:defRPr>
              </a:lvl5pPr>
              <a:lvl6pPr marL="2514600" indent="-228600" eaLnBrk="0" fontAlgn="base" hangingPunct="0">
                <a:spcBef>
                  <a:spcPct val="0"/>
                </a:spcBef>
                <a:spcAft>
                  <a:spcPct val="0"/>
                </a:spcAft>
                <a:defRPr sz="3200" b="1">
                  <a:solidFill>
                    <a:schemeClr val="bg1"/>
                  </a:solidFill>
                  <a:latin typeface="Calibri" pitchFamily="34" charset="0"/>
                </a:defRPr>
              </a:lvl6pPr>
              <a:lvl7pPr marL="2971800" indent="-228600" eaLnBrk="0" fontAlgn="base" hangingPunct="0">
                <a:spcBef>
                  <a:spcPct val="0"/>
                </a:spcBef>
                <a:spcAft>
                  <a:spcPct val="0"/>
                </a:spcAft>
                <a:defRPr sz="3200" b="1">
                  <a:solidFill>
                    <a:schemeClr val="bg1"/>
                  </a:solidFill>
                  <a:latin typeface="Calibri" pitchFamily="34" charset="0"/>
                </a:defRPr>
              </a:lvl7pPr>
              <a:lvl8pPr marL="3429000" indent="-228600" eaLnBrk="0" fontAlgn="base" hangingPunct="0">
                <a:spcBef>
                  <a:spcPct val="0"/>
                </a:spcBef>
                <a:spcAft>
                  <a:spcPct val="0"/>
                </a:spcAft>
                <a:defRPr sz="3200" b="1">
                  <a:solidFill>
                    <a:schemeClr val="bg1"/>
                  </a:solidFill>
                  <a:latin typeface="Calibri" pitchFamily="34" charset="0"/>
                </a:defRPr>
              </a:lvl8pPr>
              <a:lvl9pPr marL="3886200" indent="-228600" eaLnBrk="0" fontAlgn="base" hangingPunct="0">
                <a:spcBef>
                  <a:spcPct val="0"/>
                </a:spcBef>
                <a:spcAft>
                  <a:spcPct val="0"/>
                </a:spcAft>
                <a:defRPr sz="3200" b="1">
                  <a:solidFill>
                    <a:schemeClr val="bg1"/>
                  </a:solidFill>
                  <a:latin typeface="Calibri" pitchFamily="34" charset="0"/>
                </a:defRPr>
              </a:lvl9pPr>
            </a:lstStyle>
            <a:p>
              <a:pPr algn="ctr" eaLnBrk="1" hangingPunct="1"/>
              <a:endParaRPr lang="fr-FR" altLang="en-US" sz="1800" b="0">
                <a:solidFill>
                  <a:schemeClr val="tx1"/>
                </a:solidFill>
                <a:latin typeface="Times New Roman" pitchFamily="18" charset="0"/>
              </a:endParaRPr>
            </a:p>
          </p:txBody>
        </p:sp>
        <p:sp>
          <p:nvSpPr>
            <p:cNvPr id="163846"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lvl1pPr eaLnBrk="0" hangingPunct="0">
                <a:defRPr sz="3200" b="1">
                  <a:solidFill>
                    <a:schemeClr val="bg1"/>
                  </a:solidFill>
                  <a:latin typeface="Calibri" pitchFamily="34" charset="0"/>
                </a:defRPr>
              </a:lvl1pPr>
              <a:lvl2pPr marL="742950" indent="-285750" eaLnBrk="0" hangingPunct="0">
                <a:defRPr sz="3200" b="1">
                  <a:solidFill>
                    <a:schemeClr val="bg1"/>
                  </a:solidFill>
                  <a:latin typeface="Calibri" pitchFamily="34" charset="0"/>
                </a:defRPr>
              </a:lvl2pPr>
              <a:lvl3pPr marL="1143000" indent="-228600" eaLnBrk="0" hangingPunct="0">
                <a:defRPr sz="3200" b="1">
                  <a:solidFill>
                    <a:schemeClr val="bg1"/>
                  </a:solidFill>
                  <a:latin typeface="Calibri" pitchFamily="34" charset="0"/>
                </a:defRPr>
              </a:lvl3pPr>
              <a:lvl4pPr marL="1600200" indent="-228600" eaLnBrk="0" hangingPunct="0">
                <a:defRPr sz="3200" b="1">
                  <a:solidFill>
                    <a:schemeClr val="bg1"/>
                  </a:solidFill>
                  <a:latin typeface="Calibri" pitchFamily="34" charset="0"/>
                </a:defRPr>
              </a:lvl4pPr>
              <a:lvl5pPr marL="2057400" indent="-228600" eaLnBrk="0" hangingPunct="0">
                <a:defRPr sz="3200" b="1">
                  <a:solidFill>
                    <a:schemeClr val="bg1"/>
                  </a:solidFill>
                  <a:latin typeface="Calibri" pitchFamily="34" charset="0"/>
                </a:defRPr>
              </a:lvl5pPr>
              <a:lvl6pPr marL="2514600" indent="-228600" eaLnBrk="0" fontAlgn="base" hangingPunct="0">
                <a:spcBef>
                  <a:spcPct val="0"/>
                </a:spcBef>
                <a:spcAft>
                  <a:spcPct val="0"/>
                </a:spcAft>
                <a:defRPr sz="3200" b="1">
                  <a:solidFill>
                    <a:schemeClr val="bg1"/>
                  </a:solidFill>
                  <a:latin typeface="Calibri" pitchFamily="34" charset="0"/>
                </a:defRPr>
              </a:lvl6pPr>
              <a:lvl7pPr marL="2971800" indent="-228600" eaLnBrk="0" fontAlgn="base" hangingPunct="0">
                <a:spcBef>
                  <a:spcPct val="0"/>
                </a:spcBef>
                <a:spcAft>
                  <a:spcPct val="0"/>
                </a:spcAft>
                <a:defRPr sz="3200" b="1">
                  <a:solidFill>
                    <a:schemeClr val="bg1"/>
                  </a:solidFill>
                  <a:latin typeface="Calibri" pitchFamily="34" charset="0"/>
                </a:defRPr>
              </a:lvl7pPr>
              <a:lvl8pPr marL="3429000" indent="-228600" eaLnBrk="0" fontAlgn="base" hangingPunct="0">
                <a:spcBef>
                  <a:spcPct val="0"/>
                </a:spcBef>
                <a:spcAft>
                  <a:spcPct val="0"/>
                </a:spcAft>
                <a:defRPr sz="3200" b="1">
                  <a:solidFill>
                    <a:schemeClr val="bg1"/>
                  </a:solidFill>
                  <a:latin typeface="Calibri" pitchFamily="34" charset="0"/>
                </a:defRPr>
              </a:lvl8pPr>
              <a:lvl9pPr marL="3886200" indent="-228600" eaLnBrk="0" fontAlgn="base" hangingPunct="0">
                <a:spcBef>
                  <a:spcPct val="0"/>
                </a:spcBef>
                <a:spcAft>
                  <a:spcPct val="0"/>
                </a:spcAft>
                <a:defRPr sz="3200" b="1">
                  <a:solidFill>
                    <a:schemeClr val="bg1"/>
                  </a:solidFill>
                  <a:latin typeface="Calibri" pitchFamily="34" charset="0"/>
                </a:defRPr>
              </a:lvl9pPr>
            </a:lstStyle>
            <a:p>
              <a:pPr eaLnBrk="1" hangingPunct="1"/>
              <a:endParaRPr lang="fr-FR" altLang="en-US" sz="1800" b="0">
                <a:solidFill>
                  <a:schemeClr val="tx1"/>
                </a:solidFill>
                <a:latin typeface="Times New Roman" pitchFamily="18" charset="0"/>
              </a:endParaRPr>
            </a:p>
          </p:txBody>
        </p:sp>
        <p:sp>
          <p:nvSpPr>
            <p:cNvPr id="163847"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lvl1pPr eaLnBrk="0" hangingPunct="0">
                <a:defRPr sz="3200" b="1">
                  <a:solidFill>
                    <a:schemeClr val="bg1"/>
                  </a:solidFill>
                  <a:latin typeface="Calibri" pitchFamily="34" charset="0"/>
                </a:defRPr>
              </a:lvl1pPr>
              <a:lvl2pPr marL="742950" indent="-285750" eaLnBrk="0" hangingPunct="0">
                <a:defRPr sz="3200" b="1">
                  <a:solidFill>
                    <a:schemeClr val="bg1"/>
                  </a:solidFill>
                  <a:latin typeface="Calibri" pitchFamily="34" charset="0"/>
                </a:defRPr>
              </a:lvl2pPr>
              <a:lvl3pPr marL="1143000" indent="-228600" eaLnBrk="0" hangingPunct="0">
                <a:defRPr sz="3200" b="1">
                  <a:solidFill>
                    <a:schemeClr val="bg1"/>
                  </a:solidFill>
                  <a:latin typeface="Calibri" pitchFamily="34" charset="0"/>
                </a:defRPr>
              </a:lvl3pPr>
              <a:lvl4pPr marL="1600200" indent="-228600" eaLnBrk="0" hangingPunct="0">
                <a:defRPr sz="3200" b="1">
                  <a:solidFill>
                    <a:schemeClr val="bg1"/>
                  </a:solidFill>
                  <a:latin typeface="Calibri" pitchFamily="34" charset="0"/>
                </a:defRPr>
              </a:lvl4pPr>
              <a:lvl5pPr marL="2057400" indent="-228600" eaLnBrk="0" hangingPunct="0">
                <a:defRPr sz="3200" b="1">
                  <a:solidFill>
                    <a:schemeClr val="bg1"/>
                  </a:solidFill>
                  <a:latin typeface="Calibri" pitchFamily="34" charset="0"/>
                </a:defRPr>
              </a:lvl5pPr>
              <a:lvl6pPr marL="2514600" indent="-228600" eaLnBrk="0" fontAlgn="base" hangingPunct="0">
                <a:spcBef>
                  <a:spcPct val="0"/>
                </a:spcBef>
                <a:spcAft>
                  <a:spcPct val="0"/>
                </a:spcAft>
                <a:defRPr sz="3200" b="1">
                  <a:solidFill>
                    <a:schemeClr val="bg1"/>
                  </a:solidFill>
                  <a:latin typeface="Calibri" pitchFamily="34" charset="0"/>
                </a:defRPr>
              </a:lvl6pPr>
              <a:lvl7pPr marL="2971800" indent="-228600" eaLnBrk="0" fontAlgn="base" hangingPunct="0">
                <a:spcBef>
                  <a:spcPct val="0"/>
                </a:spcBef>
                <a:spcAft>
                  <a:spcPct val="0"/>
                </a:spcAft>
                <a:defRPr sz="3200" b="1">
                  <a:solidFill>
                    <a:schemeClr val="bg1"/>
                  </a:solidFill>
                  <a:latin typeface="Calibri" pitchFamily="34" charset="0"/>
                </a:defRPr>
              </a:lvl7pPr>
              <a:lvl8pPr marL="3429000" indent="-228600" eaLnBrk="0" fontAlgn="base" hangingPunct="0">
                <a:spcBef>
                  <a:spcPct val="0"/>
                </a:spcBef>
                <a:spcAft>
                  <a:spcPct val="0"/>
                </a:spcAft>
                <a:defRPr sz="3200" b="1">
                  <a:solidFill>
                    <a:schemeClr val="bg1"/>
                  </a:solidFill>
                  <a:latin typeface="Calibri" pitchFamily="34" charset="0"/>
                </a:defRPr>
              </a:lvl8pPr>
              <a:lvl9pPr marL="3886200" indent="-228600" eaLnBrk="0" fontAlgn="base" hangingPunct="0">
                <a:spcBef>
                  <a:spcPct val="0"/>
                </a:spcBef>
                <a:spcAft>
                  <a:spcPct val="0"/>
                </a:spcAft>
                <a:defRPr sz="3200" b="1">
                  <a:solidFill>
                    <a:schemeClr val="bg1"/>
                  </a:solidFill>
                  <a:latin typeface="Calibri" pitchFamily="34" charset="0"/>
                </a:defRPr>
              </a:lvl9pPr>
            </a:lstStyle>
            <a:p>
              <a:pPr eaLnBrk="1" hangingPunct="1"/>
              <a:endParaRPr lang="fr-FR" altLang="en-US" sz="1350" b="0">
                <a:solidFill>
                  <a:schemeClr val="hlink"/>
                </a:solidFill>
                <a:latin typeface="Arial" pitchFamily="34" charset="0"/>
              </a:endParaRPr>
            </a:p>
          </p:txBody>
        </p:sp>
        <p:sp>
          <p:nvSpPr>
            <p:cNvPr id="163848"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lvl1pPr eaLnBrk="0" hangingPunct="0">
                <a:defRPr sz="3200" b="1">
                  <a:solidFill>
                    <a:schemeClr val="bg1"/>
                  </a:solidFill>
                  <a:latin typeface="Calibri" pitchFamily="34" charset="0"/>
                </a:defRPr>
              </a:lvl1pPr>
              <a:lvl2pPr marL="742950" indent="-285750" eaLnBrk="0" hangingPunct="0">
                <a:defRPr sz="3200" b="1">
                  <a:solidFill>
                    <a:schemeClr val="bg1"/>
                  </a:solidFill>
                  <a:latin typeface="Calibri" pitchFamily="34" charset="0"/>
                </a:defRPr>
              </a:lvl2pPr>
              <a:lvl3pPr marL="1143000" indent="-228600" eaLnBrk="0" hangingPunct="0">
                <a:defRPr sz="3200" b="1">
                  <a:solidFill>
                    <a:schemeClr val="bg1"/>
                  </a:solidFill>
                  <a:latin typeface="Calibri" pitchFamily="34" charset="0"/>
                </a:defRPr>
              </a:lvl3pPr>
              <a:lvl4pPr marL="1600200" indent="-228600" eaLnBrk="0" hangingPunct="0">
                <a:defRPr sz="3200" b="1">
                  <a:solidFill>
                    <a:schemeClr val="bg1"/>
                  </a:solidFill>
                  <a:latin typeface="Calibri" pitchFamily="34" charset="0"/>
                </a:defRPr>
              </a:lvl4pPr>
              <a:lvl5pPr marL="2057400" indent="-228600" eaLnBrk="0" hangingPunct="0">
                <a:defRPr sz="3200" b="1">
                  <a:solidFill>
                    <a:schemeClr val="bg1"/>
                  </a:solidFill>
                  <a:latin typeface="Calibri" pitchFamily="34" charset="0"/>
                </a:defRPr>
              </a:lvl5pPr>
              <a:lvl6pPr marL="2514600" indent="-228600" eaLnBrk="0" fontAlgn="base" hangingPunct="0">
                <a:spcBef>
                  <a:spcPct val="0"/>
                </a:spcBef>
                <a:spcAft>
                  <a:spcPct val="0"/>
                </a:spcAft>
                <a:defRPr sz="3200" b="1">
                  <a:solidFill>
                    <a:schemeClr val="bg1"/>
                  </a:solidFill>
                  <a:latin typeface="Calibri" pitchFamily="34" charset="0"/>
                </a:defRPr>
              </a:lvl6pPr>
              <a:lvl7pPr marL="2971800" indent="-228600" eaLnBrk="0" fontAlgn="base" hangingPunct="0">
                <a:spcBef>
                  <a:spcPct val="0"/>
                </a:spcBef>
                <a:spcAft>
                  <a:spcPct val="0"/>
                </a:spcAft>
                <a:defRPr sz="3200" b="1">
                  <a:solidFill>
                    <a:schemeClr val="bg1"/>
                  </a:solidFill>
                  <a:latin typeface="Calibri" pitchFamily="34" charset="0"/>
                </a:defRPr>
              </a:lvl7pPr>
              <a:lvl8pPr marL="3429000" indent="-228600" eaLnBrk="0" fontAlgn="base" hangingPunct="0">
                <a:spcBef>
                  <a:spcPct val="0"/>
                </a:spcBef>
                <a:spcAft>
                  <a:spcPct val="0"/>
                </a:spcAft>
                <a:defRPr sz="3200" b="1">
                  <a:solidFill>
                    <a:schemeClr val="bg1"/>
                  </a:solidFill>
                  <a:latin typeface="Calibri" pitchFamily="34" charset="0"/>
                </a:defRPr>
              </a:lvl8pPr>
              <a:lvl9pPr marL="3886200" indent="-228600" eaLnBrk="0" fontAlgn="base" hangingPunct="0">
                <a:spcBef>
                  <a:spcPct val="0"/>
                </a:spcBef>
                <a:spcAft>
                  <a:spcPct val="0"/>
                </a:spcAft>
                <a:defRPr sz="3200" b="1">
                  <a:solidFill>
                    <a:schemeClr val="bg1"/>
                  </a:solidFill>
                  <a:latin typeface="Calibri" pitchFamily="34" charset="0"/>
                </a:defRPr>
              </a:lvl9pPr>
            </a:lstStyle>
            <a:p>
              <a:pPr eaLnBrk="1" hangingPunct="1"/>
              <a:endParaRPr lang="fr-FR" altLang="en-US" sz="1350" b="0">
                <a:solidFill>
                  <a:schemeClr val="hlink"/>
                </a:solidFill>
                <a:latin typeface="Arial" pitchFamily="34" charset="0"/>
              </a:endParaRPr>
            </a:p>
          </p:txBody>
        </p:sp>
        <p:sp>
          <p:nvSpPr>
            <p:cNvPr id="163849"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lvl1pPr eaLnBrk="0" hangingPunct="0">
                <a:defRPr sz="3200" b="1">
                  <a:solidFill>
                    <a:schemeClr val="bg1"/>
                  </a:solidFill>
                  <a:latin typeface="Calibri" pitchFamily="34" charset="0"/>
                </a:defRPr>
              </a:lvl1pPr>
              <a:lvl2pPr marL="742950" indent="-285750" eaLnBrk="0" hangingPunct="0">
                <a:defRPr sz="3200" b="1">
                  <a:solidFill>
                    <a:schemeClr val="bg1"/>
                  </a:solidFill>
                  <a:latin typeface="Calibri" pitchFamily="34" charset="0"/>
                </a:defRPr>
              </a:lvl2pPr>
              <a:lvl3pPr marL="1143000" indent="-228600" eaLnBrk="0" hangingPunct="0">
                <a:defRPr sz="3200" b="1">
                  <a:solidFill>
                    <a:schemeClr val="bg1"/>
                  </a:solidFill>
                  <a:latin typeface="Calibri" pitchFamily="34" charset="0"/>
                </a:defRPr>
              </a:lvl3pPr>
              <a:lvl4pPr marL="1600200" indent="-228600" eaLnBrk="0" hangingPunct="0">
                <a:defRPr sz="3200" b="1">
                  <a:solidFill>
                    <a:schemeClr val="bg1"/>
                  </a:solidFill>
                  <a:latin typeface="Calibri" pitchFamily="34" charset="0"/>
                </a:defRPr>
              </a:lvl4pPr>
              <a:lvl5pPr marL="2057400" indent="-228600" eaLnBrk="0" hangingPunct="0">
                <a:defRPr sz="3200" b="1">
                  <a:solidFill>
                    <a:schemeClr val="bg1"/>
                  </a:solidFill>
                  <a:latin typeface="Calibri" pitchFamily="34" charset="0"/>
                </a:defRPr>
              </a:lvl5pPr>
              <a:lvl6pPr marL="2514600" indent="-228600" eaLnBrk="0" fontAlgn="base" hangingPunct="0">
                <a:spcBef>
                  <a:spcPct val="0"/>
                </a:spcBef>
                <a:spcAft>
                  <a:spcPct val="0"/>
                </a:spcAft>
                <a:defRPr sz="3200" b="1">
                  <a:solidFill>
                    <a:schemeClr val="bg1"/>
                  </a:solidFill>
                  <a:latin typeface="Calibri" pitchFamily="34" charset="0"/>
                </a:defRPr>
              </a:lvl6pPr>
              <a:lvl7pPr marL="2971800" indent="-228600" eaLnBrk="0" fontAlgn="base" hangingPunct="0">
                <a:spcBef>
                  <a:spcPct val="0"/>
                </a:spcBef>
                <a:spcAft>
                  <a:spcPct val="0"/>
                </a:spcAft>
                <a:defRPr sz="3200" b="1">
                  <a:solidFill>
                    <a:schemeClr val="bg1"/>
                  </a:solidFill>
                  <a:latin typeface="Calibri" pitchFamily="34" charset="0"/>
                </a:defRPr>
              </a:lvl7pPr>
              <a:lvl8pPr marL="3429000" indent="-228600" eaLnBrk="0" fontAlgn="base" hangingPunct="0">
                <a:spcBef>
                  <a:spcPct val="0"/>
                </a:spcBef>
                <a:spcAft>
                  <a:spcPct val="0"/>
                </a:spcAft>
                <a:defRPr sz="3200" b="1">
                  <a:solidFill>
                    <a:schemeClr val="bg1"/>
                  </a:solidFill>
                  <a:latin typeface="Calibri" pitchFamily="34" charset="0"/>
                </a:defRPr>
              </a:lvl8pPr>
              <a:lvl9pPr marL="3886200" indent="-228600" eaLnBrk="0" fontAlgn="base" hangingPunct="0">
                <a:spcBef>
                  <a:spcPct val="0"/>
                </a:spcBef>
                <a:spcAft>
                  <a:spcPct val="0"/>
                </a:spcAft>
                <a:defRPr sz="3200" b="1">
                  <a:solidFill>
                    <a:schemeClr val="bg1"/>
                  </a:solidFill>
                  <a:latin typeface="Calibri" pitchFamily="34" charset="0"/>
                </a:defRPr>
              </a:lvl9pPr>
            </a:lstStyle>
            <a:p>
              <a:pPr eaLnBrk="1" hangingPunct="1"/>
              <a:endParaRPr lang="fr-FR" altLang="en-US" sz="1350" b="0">
                <a:solidFill>
                  <a:schemeClr val="accent2"/>
                </a:solidFill>
                <a:latin typeface="Arial" pitchFamily="34" charset="0"/>
              </a:endParaRPr>
            </a:p>
          </p:txBody>
        </p:sp>
        <p:sp>
          <p:nvSpPr>
            <p:cNvPr id="163850"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lvl1pPr eaLnBrk="0" hangingPunct="0">
                <a:defRPr sz="3200" b="1">
                  <a:solidFill>
                    <a:schemeClr val="bg1"/>
                  </a:solidFill>
                  <a:latin typeface="Calibri" pitchFamily="34" charset="0"/>
                </a:defRPr>
              </a:lvl1pPr>
              <a:lvl2pPr marL="742950" indent="-285750" eaLnBrk="0" hangingPunct="0">
                <a:defRPr sz="3200" b="1">
                  <a:solidFill>
                    <a:schemeClr val="bg1"/>
                  </a:solidFill>
                  <a:latin typeface="Calibri" pitchFamily="34" charset="0"/>
                </a:defRPr>
              </a:lvl2pPr>
              <a:lvl3pPr marL="1143000" indent="-228600" eaLnBrk="0" hangingPunct="0">
                <a:defRPr sz="3200" b="1">
                  <a:solidFill>
                    <a:schemeClr val="bg1"/>
                  </a:solidFill>
                  <a:latin typeface="Calibri" pitchFamily="34" charset="0"/>
                </a:defRPr>
              </a:lvl3pPr>
              <a:lvl4pPr marL="1600200" indent="-228600" eaLnBrk="0" hangingPunct="0">
                <a:defRPr sz="3200" b="1">
                  <a:solidFill>
                    <a:schemeClr val="bg1"/>
                  </a:solidFill>
                  <a:latin typeface="Calibri" pitchFamily="34" charset="0"/>
                </a:defRPr>
              </a:lvl4pPr>
              <a:lvl5pPr marL="2057400" indent="-228600" eaLnBrk="0" hangingPunct="0">
                <a:defRPr sz="3200" b="1">
                  <a:solidFill>
                    <a:schemeClr val="bg1"/>
                  </a:solidFill>
                  <a:latin typeface="Calibri" pitchFamily="34" charset="0"/>
                </a:defRPr>
              </a:lvl5pPr>
              <a:lvl6pPr marL="2514600" indent="-228600" eaLnBrk="0" fontAlgn="base" hangingPunct="0">
                <a:spcBef>
                  <a:spcPct val="0"/>
                </a:spcBef>
                <a:spcAft>
                  <a:spcPct val="0"/>
                </a:spcAft>
                <a:defRPr sz="3200" b="1">
                  <a:solidFill>
                    <a:schemeClr val="bg1"/>
                  </a:solidFill>
                  <a:latin typeface="Calibri" pitchFamily="34" charset="0"/>
                </a:defRPr>
              </a:lvl6pPr>
              <a:lvl7pPr marL="2971800" indent="-228600" eaLnBrk="0" fontAlgn="base" hangingPunct="0">
                <a:spcBef>
                  <a:spcPct val="0"/>
                </a:spcBef>
                <a:spcAft>
                  <a:spcPct val="0"/>
                </a:spcAft>
                <a:defRPr sz="3200" b="1">
                  <a:solidFill>
                    <a:schemeClr val="bg1"/>
                  </a:solidFill>
                  <a:latin typeface="Calibri" pitchFamily="34" charset="0"/>
                </a:defRPr>
              </a:lvl7pPr>
              <a:lvl8pPr marL="3429000" indent="-228600" eaLnBrk="0" fontAlgn="base" hangingPunct="0">
                <a:spcBef>
                  <a:spcPct val="0"/>
                </a:spcBef>
                <a:spcAft>
                  <a:spcPct val="0"/>
                </a:spcAft>
                <a:defRPr sz="3200" b="1">
                  <a:solidFill>
                    <a:schemeClr val="bg1"/>
                  </a:solidFill>
                  <a:latin typeface="Calibri" pitchFamily="34" charset="0"/>
                </a:defRPr>
              </a:lvl8pPr>
              <a:lvl9pPr marL="3886200" indent="-228600" eaLnBrk="0" fontAlgn="base" hangingPunct="0">
                <a:spcBef>
                  <a:spcPct val="0"/>
                </a:spcBef>
                <a:spcAft>
                  <a:spcPct val="0"/>
                </a:spcAft>
                <a:defRPr sz="3200" b="1">
                  <a:solidFill>
                    <a:schemeClr val="bg1"/>
                  </a:solidFill>
                  <a:latin typeface="Calibri" pitchFamily="34" charset="0"/>
                </a:defRPr>
              </a:lvl9pPr>
            </a:lstStyle>
            <a:p>
              <a:pPr eaLnBrk="1" hangingPunct="1"/>
              <a:endParaRPr lang="fr-FR" altLang="en-US" sz="1350" b="0">
                <a:solidFill>
                  <a:schemeClr val="hlink"/>
                </a:solidFill>
                <a:latin typeface="Arial" pitchFamily="34" charset="0"/>
              </a:endParaRPr>
            </a:p>
          </p:txBody>
        </p:sp>
        <p:sp>
          <p:nvSpPr>
            <p:cNvPr id="163851"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lvl1pPr eaLnBrk="0" hangingPunct="0">
                <a:defRPr sz="3200" b="1">
                  <a:solidFill>
                    <a:schemeClr val="bg1"/>
                  </a:solidFill>
                  <a:latin typeface="Calibri" pitchFamily="34" charset="0"/>
                </a:defRPr>
              </a:lvl1pPr>
              <a:lvl2pPr marL="742950" indent="-285750" eaLnBrk="0" hangingPunct="0">
                <a:defRPr sz="3200" b="1">
                  <a:solidFill>
                    <a:schemeClr val="bg1"/>
                  </a:solidFill>
                  <a:latin typeface="Calibri" pitchFamily="34" charset="0"/>
                </a:defRPr>
              </a:lvl2pPr>
              <a:lvl3pPr marL="1143000" indent="-228600" eaLnBrk="0" hangingPunct="0">
                <a:defRPr sz="3200" b="1">
                  <a:solidFill>
                    <a:schemeClr val="bg1"/>
                  </a:solidFill>
                  <a:latin typeface="Calibri" pitchFamily="34" charset="0"/>
                </a:defRPr>
              </a:lvl3pPr>
              <a:lvl4pPr marL="1600200" indent="-228600" eaLnBrk="0" hangingPunct="0">
                <a:defRPr sz="3200" b="1">
                  <a:solidFill>
                    <a:schemeClr val="bg1"/>
                  </a:solidFill>
                  <a:latin typeface="Calibri" pitchFamily="34" charset="0"/>
                </a:defRPr>
              </a:lvl4pPr>
              <a:lvl5pPr marL="2057400" indent="-228600" eaLnBrk="0" hangingPunct="0">
                <a:defRPr sz="3200" b="1">
                  <a:solidFill>
                    <a:schemeClr val="bg1"/>
                  </a:solidFill>
                  <a:latin typeface="Calibri" pitchFamily="34" charset="0"/>
                </a:defRPr>
              </a:lvl5pPr>
              <a:lvl6pPr marL="2514600" indent="-228600" eaLnBrk="0" fontAlgn="base" hangingPunct="0">
                <a:spcBef>
                  <a:spcPct val="0"/>
                </a:spcBef>
                <a:spcAft>
                  <a:spcPct val="0"/>
                </a:spcAft>
                <a:defRPr sz="3200" b="1">
                  <a:solidFill>
                    <a:schemeClr val="bg1"/>
                  </a:solidFill>
                  <a:latin typeface="Calibri" pitchFamily="34" charset="0"/>
                </a:defRPr>
              </a:lvl6pPr>
              <a:lvl7pPr marL="2971800" indent="-228600" eaLnBrk="0" fontAlgn="base" hangingPunct="0">
                <a:spcBef>
                  <a:spcPct val="0"/>
                </a:spcBef>
                <a:spcAft>
                  <a:spcPct val="0"/>
                </a:spcAft>
                <a:defRPr sz="3200" b="1">
                  <a:solidFill>
                    <a:schemeClr val="bg1"/>
                  </a:solidFill>
                  <a:latin typeface="Calibri" pitchFamily="34" charset="0"/>
                </a:defRPr>
              </a:lvl7pPr>
              <a:lvl8pPr marL="3429000" indent="-228600" eaLnBrk="0" fontAlgn="base" hangingPunct="0">
                <a:spcBef>
                  <a:spcPct val="0"/>
                </a:spcBef>
                <a:spcAft>
                  <a:spcPct val="0"/>
                </a:spcAft>
                <a:defRPr sz="3200" b="1">
                  <a:solidFill>
                    <a:schemeClr val="bg1"/>
                  </a:solidFill>
                  <a:latin typeface="Calibri" pitchFamily="34" charset="0"/>
                </a:defRPr>
              </a:lvl8pPr>
              <a:lvl9pPr marL="3886200" indent="-228600" eaLnBrk="0" fontAlgn="base" hangingPunct="0">
                <a:spcBef>
                  <a:spcPct val="0"/>
                </a:spcBef>
                <a:spcAft>
                  <a:spcPct val="0"/>
                </a:spcAft>
                <a:defRPr sz="3200" b="1">
                  <a:solidFill>
                    <a:schemeClr val="bg1"/>
                  </a:solidFill>
                  <a:latin typeface="Calibri" pitchFamily="34" charset="0"/>
                </a:defRPr>
              </a:lvl9pPr>
            </a:lstStyle>
            <a:p>
              <a:pPr eaLnBrk="1" hangingPunct="1"/>
              <a:endParaRPr lang="fr-FR" altLang="en-US" sz="1800" b="0">
                <a:solidFill>
                  <a:schemeClr val="tx1"/>
                </a:solidFill>
                <a:latin typeface="Times New Roman" pitchFamily="18" charset="0"/>
              </a:endParaRPr>
            </a:p>
          </p:txBody>
        </p:sp>
        <p:sp>
          <p:nvSpPr>
            <p:cNvPr id="163852"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lvl1pPr eaLnBrk="0" hangingPunct="0">
                <a:defRPr sz="3200" b="1">
                  <a:solidFill>
                    <a:schemeClr val="bg1"/>
                  </a:solidFill>
                  <a:latin typeface="Calibri" pitchFamily="34" charset="0"/>
                </a:defRPr>
              </a:lvl1pPr>
              <a:lvl2pPr marL="742950" indent="-285750" eaLnBrk="0" hangingPunct="0">
                <a:defRPr sz="3200" b="1">
                  <a:solidFill>
                    <a:schemeClr val="bg1"/>
                  </a:solidFill>
                  <a:latin typeface="Calibri" pitchFamily="34" charset="0"/>
                </a:defRPr>
              </a:lvl2pPr>
              <a:lvl3pPr marL="1143000" indent="-228600" eaLnBrk="0" hangingPunct="0">
                <a:defRPr sz="3200" b="1">
                  <a:solidFill>
                    <a:schemeClr val="bg1"/>
                  </a:solidFill>
                  <a:latin typeface="Calibri" pitchFamily="34" charset="0"/>
                </a:defRPr>
              </a:lvl3pPr>
              <a:lvl4pPr marL="1600200" indent="-228600" eaLnBrk="0" hangingPunct="0">
                <a:defRPr sz="3200" b="1">
                  <a:solidFill>
                    <a:schemeClr val="bg1"/>
                  </a:solidFill>
                  <a:latin typeface="Calibri" pitchFamily="34" charset="0"/>
                </a:defRPr>
              </a:lvl4pPr>
              <a:lvl5pPr marL="2057400" indent="-228600" eaLnBrk="0" hangingPunct="0">
                <a:defRPr sz="3200" b="1">
                  <a:solidFill>
                    <a:schemeClr val="bg1"/>
                  </a:solidFill>
                  <a:latin typeface="Calibri" pitchFamily="34" charset="0"/>
                </a:defRPr>
              </a:lvl5pPr>
              <a:lvl6pPr marL="2514600" indent="-228600" eaLnBrk="0" fontAlgn="base" hangingPunct="0">
                <a:spcBef>
                  <a:spcPct val="0"/>
                </a:spcBef>
                <a:spcAft>
                  <a:spcPct val="0"/>
                </a:spcAft>
                <a:defRPr sz="3200" b="1">
                  <a:solidFill>
                    <a:schemeClr val="bg1"/>
                  </a:solidFill>
                  <a:latin typeface="Calibri" pitchFamily="34" charset="0"/>
                </a:defRPr>
              </a:lvl6pPr>
              <a:lvl7pPr marL="2971800" indent="-228600" eaLnBrk="0" fontAlgn="base" hangingPunct="0">
                <a:spcBef>
                  <a:spcPct val="0"/>
                </a:spcBef>
                <a:spcAft>
                  <a:spcPct val="0"/>
                </a:spcAft>
                <a:defRPr sz="3200" b="1">
                  <a:solidFill>
                    <a:schemeClr val="bg1"/>
                  </a:solidFill>
                  <a:latin typeface="Calibri" pitchFamily="34" charset="0"/>
                </a:defRPr>
              </a:lvl7pPr>
              <a:lvl8pPr marL="3429000" indent="-228600" eaLnBrk="0" fontAlgn="base" hangingPunct="0">
                <a:spcBef>
                  <a:spcPct val="0"/>
                </a:spcBef>
                <a:spcAft>
                  <a:spcPct val="0"/>
                </a:spcAft>
                <a:defRPr sz="3200" b="1">
                  <a:solidFill>
                    <a:schemeClr val="bg1"/>
                  </a:solidFill>
                  <a:latin typeface="Calibri" pitchFamily="34" charset="0"/>
                </a:defRPr>
              </a:lvl8pPr>
              <a:lvl9pPr marL="3886200" indent="-228600" eaLnBrk="0" fontAlgn="base" hangingPunct="0">
                <a:spcBef>
                  <a:spcPct val="0"/>
                </a:spcBef>
                <a:spcAft>
                  <a:spcPct val="0"/>
                </a:spcAft>
                <a:defRPr sz="3200" b="1">
                  <a:solidFill>
                    <a:schemeClr val="bg1"/>
                  </a:solidFill>
                  <a:latin typeface="Calibri" pitchFamily="34" charset="0"/>
                </a:defRPr>
              </a:lvl9pPr>
            </a:lstStyle>
            <a:p>
              <a:pPr eaLnBrk="1" hangingPunct="1"/>
              <a:endParaRPr lang="fr-FR" altLang="en-US" sz="1350" b="0">
                <a:solidFill>
                  <a:schemeClr val="accent2"/>
                </a:solidFill>
                <a:latin typeface="Arial" pitchFamily="34" charset="0"/>
              </a:endParaRPr>
            </a:p>
          </p:txBody>
        </p:sp>
        <p:sp>
          <p:nvSpPr>
            <p:cNvPr id="163853"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lvl1pPr eaLnBrk="0" hangingPunct="0">
                <a:defRPr sz="3200" b="1">
                  <a:solidFill>
                    <a:schemeClr val="bg1"/>
                  </a:solidFill>
                  <a:latin typeface="Calibri" pitchFamily="34" charset="0"/>
                </a:defRPr>
              </a:lvl1pPr>
              <a:lvl2pPr marL="742950" indent="-285750" eaLnBrk="0" hangingPunct="0">
                <a:defRPr sz="3200" b="1">
                  <a:solidFill>
                    <a:schemeClr val="bg1"/>
                  </a:solidFill>
                  <a:latin typeface="Calibri" pitchFamily="34" charset="0"/>
                </a:defRPr>
              </a:lvl2pPr>
              <a:lvl3pPr marL="1143000" indent="-228600" eaLnBrk="0" hangingPunct="0">
                <a:defRPr sz="3200" b="1">
                  <a:solidFill>
                    <a:schemeClr val="bg1"/>
                  </a:solidFill>
                  <a:latin typeface="Calibri" pitchFamily="34" charset="0"/>
                </a:defRPr>
              </a:lvl3pPr>
              <a:lvl4pPr marL="1600200" indent="-228600" eaLnBrk="0" hangingPunct="0">
                <a:defRPr sz="3200" b="1">
                  <a:solidFill>
                    <a:schemeClr val="bg1"/>
                  </a:solidFill>
                  <a:latin typeface="Calibri" pitchFamily="34" charset="0"/>
                </a:defRPr>
              </a:lvl4pPr>
              <a:lvl5pPr marL="2057400" indent="-228600" eaLnBrk="0" hangingPunct="0">
                <a:defRPr sz="3200" b="1">
                  <a:solidFill>
                    <a:schemeClr val="bg1"/>
                  </a:solidFill>
                  <a:latin typeface="Calibri" pitchFamily="34" charset="0"/>
                </a:defRPr>
              </a:lvl5pPr>
              <a:lvl6pPr marL="2514600" indent="-228600" eaLnBrk="0" fontAlgn="base" hangingPunct="0">
                <a:spcBef>
                  <a:spcPct val="0"/>
                </a:spcBef>
                <a:spcAft>
                  <a:spcPct val="0"/>
                </a:spcAft>
                <a:defRPr sz="3200" b="1">
                  <a:solidFill>
                    <a:schemeClr val="bg1"/>
                  </a:solidFill>
                  <a:latin typeface="Calibri" pitchFamily="34" charset="0"/>
                </a:defRPr>
              </a:lvl6pPr>
              <a:lvl7pPr marL="2971800" indent="-228600" eaLnBrk="0" fontAlgn="base" hangingPunct="0">
                <a:spcBef>
                  <a:spcPct val="0"/>
                </a:spcBef>
                <a:spcAft>
                  <a:spcPct val="0"/>
                </a:spcAft>
                <a:defRPr sz="3200" b="1">
                  <a:solidFill>
                    <a:schemeClr val="bg1"/>
                  </a:solidFill>
                  <a:latin typeface="Calibri" pitchFamily="34" charset="0"/>
                </a:defRPr>
              </a:lvl7pPr>
              <a:lvl8pPr marL="3429000" indent="-228600" eaLnBrk="0" fontAlgn="base" hangingPunct="0">
                <a:spcBef>
                  <a:spcPct val="0"/>
                </a:spcBef>
                <a:spcAft>
                  <a:spcPct val="0"/>
                </a:spcAft>
                <a:defRPr sz="3200" b="1">
                  <a:solidFill>
                    <a:schemeClr val="bg1"/>
                  </a:solidFill>
                  <a:latin typeface="Calibri" pitchFamily="34" charset="0"/>
                </a:defRPr>
              </a:lvl8pPr>
              <a:lvl9pPr marL="3886200" indent="-228600" eaLnBrk="0" fontAlgn="base" hangingPunct="0">
                <a:spcBef>
                  <a:spcPct val="0"/>
                </a:spcBef>
                <a:spcAft>
                  <a:spcPct val="0"/>
                </a:spcAft>
                <a:defRPr sz="3200" b="1">
                  <a:solidFill>
                    <a:schemeClr val="bg1"/>
                  </a:solidFill>
                  <a:latin typeface="Calibri" pitchFamily="34" charset="0"/>
                </a:defRPr>
              </a:lvl9pPr>
            </a:lstStyle>
            <a:p>
              <a:pPr eaLnBrk="1" hangingPunct="1"/>
              <a:endParaRPr lang="fr-FR" altLang="en-US" sz="1350" b="0">
                <a:solidFill>
                  <a:schemeClr val="accent2"/>
                </a:solidFill>
                <a:latin typeface="Arial" pitchFamily="34" charset="0"/>
              </a:endParaRPr>
            </a:p>
          </p:txBody>
        </p:sp>
      </p:grpSp>
      <p:sp>
        <p:nvSpPr>
          <p:cNvPr id="2053" name="Rectangle 14"/>
          <p:cNvSpPr>
            <a:spLocks noGrp="1" noChangeArrowheads="1"/>
          </p:cNvSpPr>
          <p:nvPr>
            <p:ph type="title"/>
          </p:nvPr>
        </p:nvSpPr>
        <p:spPr bwMode="auto">
          <a:xfrm>
            <a:off x="457200" y="457200"/>
            <a:ext cx="8229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en-US" smtClean="0"/>
              <a:t>Click to edit Master title style</a:t>
            </a:r>
          </a:p>
        </p:txBody>
      </p:sp>
      <p:sp>
        <p:nvSpPr>
          <p:cNvPr id="2054" name="Rectangle 15"/>
          <p:cNvSpPr>
            <a:spLocks noGrp="1" noChangeArrowheads="1"/>
          </p:cNvSpPr>
          <p:nvPr>
            <p:ph type="body" idx="1"/>
          </p:nvPr>
        </p:nvSpPr>
        <p:spPr bwMode="auto">
          <a:xfrm>
            <a:off x="457200" y="1981200"/>
            <a:ext cx="82296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en-US" smtClean="0"/>
              <a:t>Click to edit Master text styles</a:t>
            </a:r>
          </a:p>
          <a:p>
            <a:pPr lvl="1"/>
            <a:r>
              <a:rPr lang="fr-FR" altLang="en-US" smtClean="0"/>
              <a:t>Second level</a:t>
            </a:r>
          </a:p>
          <a:p>
            <a:pPr lvl="2"/>
            <a:r>
              <a:rPr lang="fr-FR" altLang="en-US" smtClean="0"/>
              <a:t>Third level</a:t>
            </a:r>
          </a:p>
          <a:p>
            <a:pPr lvl="3"/>
            <a:r>
              <a:rPr lang="fr-FR" altLang="en-US" smtClean="0"/>
              <a:t>Fourth level</a:t>
            </a:r>
          </a:p>
          <a:p>
            <a:pPr lvl="4"/>
            <a:r>
              <a:rPr lang="fr-FR" altLang="en-US" smtClean="0"/>
              <a:t>Fifth level</a:t>
            </a:r>
          </a:p>
        </p:txBody>
      </p:sp>
      <p:sp>
        <p:nvSpPr>
          <p:cNvPr id="163856"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900" b="0">
                <a:solidFill>
                  <a:schemeClr val="tx1"/>
                </a:solidFill>
                <a:latin typeface="Arial" pitchFamily="34" charset="0"/>
              </a:defRPr>
            </a:lvl1pPr>
          </a:lstStyle>
          <a:p>
            <a:fld id="{0310D4F4-5D05-4064-9010-4051378A4E52}" type="datetime1">
              <a:rPr lang="en-GB" altLang="en-US" smtClean="0"/>
              <a:t>12/01/2018</a:t>
            </a:fld>
            <a:endParaRPr lang="fr-FR" altLang="en-US"/>
          </a:p>
        </p:txBody>
      </p:sp>
    </p:spTree>
    <p:extLst>
      <p:ext uri="{BB962C8B-B14F-4D97-AF65-F5344CB8AC3E}">
        <p14:creationId xmlns:p14="http://schemas.microsoft.com/office/powerpoint/2010/main" val="4213655805"/>
      </p:ext>
    </p:extLst>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Lst>
  <p:hf sldNum="0" hdr="0" ftr="0" dt="0"/>
  <p:txStyles>
    <p:titleStyle>
      <a:lvl1pPr algn="l" rtl="0" eaLnBrk="0" fontAlgn="base" hangingPunct="0">
        <a:spcBef>
          <a:spcPct val="0"/>
        </a:spcBef>
        <a:spcAft>
          <a:spcPct val="0"/>
        </a:spcAft>
        <a:defRPr sz="3300">
          <a:solidFill>
            <a:schemeClr val="tx1"/>
          </a:solidFill>
          <a:latin typeface="+mj-lt"/>
          <a:ea typeface="+mj-ea"/>
          <a:cs typeface="+mj-cs"/>
        </a:defRPr>
      </a:lvl1pPr>
      <a:lvl2pPr algn="l" rtl="0" eaLnBrk="0" fontAlgn="base" hangingPunct="0">
        <a:spcBef>
          <a:spcPct val="0"/>
        </a:spcBef>
        <a:spcAft>
          <a:spcPct val="0"/>
        </a:spcAft>
        <a:defRPr sz="3300">
          <a:solidFill>
            <a:schemeClr val="tx1"/>
          </a:solidFill>
          <a:latin typeface="Arial" pitchFamily="34" charset="0"/>
        </a:defRPr>
      </a:lvl2pPr>
      <a:lvl3pPr algn="l" rtl="0" eaLnBrk="0" fontAlgn="base" hangingPunct="0">
        <a:spcBef>
          <a:spcPct val="0"/>
        </a:spcBef>
        <a:spcAft>
          <a:spcPct val="0"/>
        </a:spcAft>
        <a:defRPr sz="3300">
          <a:solidFill>
            <a:schemeClr val="tx1"/>
          </a:solidFill>
          <a:latin typeface="Arial" pitchFamily="34" charset="0"/>
        </a:defRPr>
      </a:lvl3pPr>
      <a:lvl4pPr algn="l" rtl="0" eaLnBrk="0" fontAlgn="base" hangingPunct="0">
        <a:spcBef>
          <a:spcPct val="0"/>
        </a:spcBef>
        <a:spcAft>
          <a:spcPct val="0"/>
        </a:spcAft>
        <a:defRPr sz="3300">
          <a:solidFill>
            <a:schemeClr val="tx1"/>
          </a:solidFill>
          <a:latin typeface="Arial" pitchFamily="34" charset="0"/>
        </a:defRPr>
      </a:lvl4pPr>
      <a:lvl5pPr algn="l" rtl="0" eaLnBrk="0" fontAlgn="base" hangingPunct="0">
        <a:spcBef>
          <a:spcPct val="0"/>
        </a:spcBef>
        <a:spcAft>
          <a:spcPct val="0"/>
        </a:spcAft>
        <a:defRPr sz="3300">
          <a:solidFill>
            <a:schemeClr val="tx1"/>
          </a:solidFill>
          <a:latin typeface="Arial" pitchFamily="34" charset="0"/>
        </a:defRPr>
      </a:lvl5pPr>
      <a:lvl6pPr marL="342900" algn="l" rtl="0" fontAlgn="base">
        <a:spcBef>
          <a:spcPct val="0"/>
        </a:spcBef>
        <a:spcAft>
          <a:spcPct val="0"/>
        </a:spcAft>
        <a:defRPr sz="3300">
          <a:solidFill>
            <a:schemeClr val="tx1"/>
          </a:solidFill>
          <a:latin typeface="Arial" pitchFamily="34" charset="0"/>
        </a:defRPr>
      </a:lvl6pPr>
      <a:lvl7pPr marL="685800" algn="l" rtl="0" fontAlgn="base">
        <a:spcBef>
          <a:spcPct val="0"/>
        </a:spcBef>
        <a:spcAft>
          <a:spcPct val="0"/>
        </a:spcAft>
        <a:defRPr sz="3300">
          <a:solidFill>
            <a:schemeClr val="tx1"/>
          </a:solidFill>
          <a:latin typeface="Arial" pitchFamily="34" charset="0"/>
        </a:defRPr>
      </a:lvl7pPr>
      <a:lvl8pPr marL="1028700" algn="l" rtl="0" fontAlgn="base">
        <a:spcBef>
          <a:spcPct val="0"/>
        </a:spcBef>
        <a:spcAft>
          <a:spcPct val="0"/>
        </a:spcAft>
        <a:defRPr sz="3300">
          <a:solidFill>
            <a:schemeClr val="tx1"/>
          </a:solidFill>
          <a:latin typeface="Arial" pitchFamily="34" charset="0"/>
        </a:defRPr>
      </a:lvl8pPr>
      <a:lvl9pPr marL="1371600" algn="l" rtl="0" fontAlgn="base">
        <a:spcBef>
          <a:spcPct val="0"/>
        </a:spcBef>
        <a:spcAft>
          <a:spcPct val="0"/>
        </a:spcAft>
        <a:defRPr sz="3300">
          <a:solidFill>
            <a:schemeClr val="tx1"/>
          </a:solidFill>
          <a:latin typeface="Arial" pitchFamily="34" charset="0"/>
        </a:defRPr>
      </a:lvl9pPr>
    </p:titleStyle>
    <p:bodyStyle>
      <a:lvl1pPr marL="257175" indent="-257175" algn="l" rtl="0" eaLnBrk="0" fontAlgn="base" hangingPunct="0">
        <a:spcBef>
          <a:spcPct val="20000"/>
        </a:spcBef>
        <a:spcAft>
          <a:spcPct val="0"/>
        </a:spcAft>
        <a:buClr>
          <a:schemeClr val="bg2"/>
        </a:buClr>
        <a:buSzPct val="75000"/>
        <a:buFont typeface="Wingdings" pitchFamily="2" charset="2"/>
        <a:buChar char="n"/>
        <a:defRPr sz="2400">
          <a:solidFill>
            <a:schemeClr val="tx1"/>
          </a:solidFill>
          <a:latin typeface="+mn-lt"/>
          <a:ea typeface="+mn-ea"/>
          <a:cs typeface="+mn-cs"/>
        </a:defRPr>
      </a:lvl1pPr>
      <a:lvl2pPr marL="557213" indent="-214313" algn="l" rtl="0" eaLnBrk="0" fontAlgn="base" hangingPunct="0">
        <a:spcBef>
          <a:spcPct val="20000"/>
        </a:spcBef>
        <a:spcAft>
          <a:spcPct val="0"/>
        </a:spcAft>
        <a:buClr>
          <a:schemeClr val="accent2"/>
        </a:buClr>
        <a:buSzPct val="80000"/>
        <a:buFont typeface="Wingdings" pitchFamily="2" charset="2"/>
        <a:buChar char="¨"/>
        <a:defRPr sz="2100">
          <a:solidFill>
            <a:schemeClr val="tx1"/>
          </a:solidFill>
          <a:latin typeface="+mn-lt"/>
        </a:defRPr>
      </a:lvl2pPr>
      <a:lvl3pPr marL="857250" indent="-171450" algn="l" rtl="0" eaLnBrk="0" fontAlgn="base" hangingPunct="0">
        <a:spcBef>
          <a:spcPct val="20000"/>
        </a:spcBef>
        <a:spcAft>
          <a:spcPct val="0"/>
        </a:spcAft>
        <a:buClr>
          <a:schemeClr val="bg2"/>
        </a:buClr>
        <a:buSzPct val="65000"/>
        <a:buFont typeface="Wingdings" pitchFamily="2" charset="2"/>
        <a:buChar char="n"/>
        <a:defRPr sz="1800">
          <a:solidFill>
            <a:schemeClr val="tx1"/>
          </a:solidFill>
          <a:latin typeface="+mn-lt"/>
        </a:defRPr>
      </a:lvl3pPr>
      <a:lvl4pPr marL="1200150" indent="-171450" algn="l" rtl="0" eaLnBrk="0" fontAlgn="base" hangingPunct="0">
        <a:spcBef>
          <a:spcPct val="20000"/>
        </a:spcBef>
        <a:spcAft>
          <a:spcPct val="0"/>
        </a:spcAft>
        <a:buClr>
          <a:schemeClr val="accent2"/>
        </a:buClr>
        <a:buSzPct val="70000"/>
        <a:buFont typeface="Wingdings" pitchFamily="2" charset="2"/>
        <a:buChar char="¨"/>
        <a:defRPr sz="1500">
          <a:solidFill>
            <a:schemeClr val="tx1"/>
          </a:solidFill>
          <a:latin typeface="+mn-lt"/>
        </a:defRPr>
      </a:lvl4pPr>
      <a:lvl5pPr marL="1543050" indent="-171450" algn="l" rtl="0" eaLnBrk="0" fontAlgn="base" hangingPunct="0">
        <a:spcBef>
          <a:spcPct val="20000"/>
        </a:spcBef>
        <a:spcAft>
          <a:spcPct val="0"/>
        </a:spcAft>
        <a:buClr>
          <a:schemeClr val="bg2"/>
        </a:buClr>
        <a:buFont typeface="Wingdings" pitchFamily="2" charset="2"/>
        <a:buChar char="§"/>
        <a:defRPr sz="1500">
          <a:solidFill>
            <a:schemeClr val="tx1"/>
          </a:solidFill>
          <a:latin typeface="+mn-lt"/>
        </a:defRPr>
      </a:lvl5pPr>
      <a:lvl6pPr marL="1885950" indent="-171450" algn="l" rtl="0" fontAlgn="base">
        <a:spcBef>
          <a:spcPct val="20000"/>
        </a:spcBef>
        <a:spcAft>
          <a:spcPct val="0"/>
        </a:spcAft>
        <a:buClr>
          <a:schemeClr val="bg2"/>
        </a:buClr>
        <a:buFont typeface="Wingdings" pitchFamily="2" charset="2"/>
        <a:buChar char="§"/>
        <a:defRPr sz="1500">
          <a:solidFill>
            <a:schemeClr val="tx1"/>
          </a:solidFill>
          <a:latin typeface="+mn-lt"/>
        </a:defRPr>
      </a:lvl6pPr>
      <a:lvl7pPr marL="2228850" indent="-171450" algn="l" rtl="0" fontAlgn="base">
        <a:spcBef>
          <a:spcPct val="20000"/>
        </a:spcBef>
        <a:spcAft>
          <a:spcPct val="0"/>
        </a:spcAft>
        <a:buClr>
          <a:schemeClr val="bg2"/>
        </a:buClr>
        <a:buFont typeface="Wingdings" pitchFamily="2" charset="2"/>
        <a:buChar char="§"/>
        <a:defRPr sz="1500">
          <a:solidFill>
            <a:schemeClr val="tx1"/>
          </a:solidFill>
          <a:latin typeface="+mn-lt"/>
        </a:defRPr>
      </a:lvl7pPr>
      <a:lvl8pPr marL="2571750" indent="-171450" algn="l" rtl="0" fontAlgn="base">
        <a:spcBef>
          <a:spcPct val="20000"/>
        </a:spcBef>
        <a:spcAft>
          <a:spcPct val="0"/>
        </a:spcAft>
        <a:buClr>
          <a:schemeClr val="bg2"/>
        </a:buClr>
        <a:buFont typeface="Wingdings" pitchFamily="2" charset="2"/>
        <a:buChar char="§"/>
        <a:defRPr sz="1500">
          <a:solidFill>
            <a:schemeClr val="tx1"/>
          </a:solidFill>
          <a:latin typeface="+mn-lt"/>
        </a:defRPr>
      </a:lvl8pPr>
      <a:lvl9pPr marL="2914650" indent="-171450" algn="l" rtl="0" fontAlgn="base">
        <a:spcBef>
          <a:spcPct val="20000"/>
        </a:spcBef>
        <a:spcAft>
          <a:spcPct val="0"/>
        </a:spcAft>
        <a:buClr>
          <a:schemeClr val="bg2"/>
        </a:buClr>
        <a:buFont typeface="Wingdings" pitchFamily="2" charset="2"/>
        <a:buChar char="§"/>
        <a:defRPr sz="1500">
          <a:solidFill>
            <a:schemeClr val="tx1"/>
          </a:solidFill>
          <a:latin typeface="+mn-lt"/>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hyperlink" Target="http://www.eursc.eu/" TargetMode="Externa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chart" Target="../charts/chart1.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hyperlink" Target="http://www.eursc.eu/" TargetMode="Externa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2" Type="http://schemas.openxmlformats.org/officeDocument/2006/relationships/hyperlink" Target="http://schola-europaea.eu/cree/" TargetMode="External"/><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jp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descr="laeken europe2.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1124743"/>
            <a:ext cx="8297366" cy="5451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2"/>
          <p:cNvSpPr>
            <a:spLocks noGrp="1" noChangeArrowheads="1"/>
          </p:cNvSpPr>
          <p:nvPr>
            <p:ph type="ctrTitle" idx="4294967295"/>
          </p:nvPr>
        </p:nvSpPr>
        <p:spPr>
          <a:xfrm>
            <a:off x="863600" y="1123950"/>
            <a:ext cx="7973318" cy="792163"/>
          </a:xfrm>
          <a:solidFill>
            <a:schemeClr val="bg2"/>
          </a:solidFill>
        </p:spPr>
        <p:txBody>
          <a:bodyPr/>
          <a:lstStyle/>
          <a:p>
            <a:pPr eaLnBrk="1" hangingPunct="1"/>
            <a:r>
              <a:rPr lang="fr-FR" altLang="en-US" sz="3600" dirty="0" smtClean="0">
                <a:solidFill>
                  <a:schemeClr val="bg1"/>
                </a:solidFill>
                <a:latin typeface="Calibri" pitchFamily="34" charset="0"/>
              </a:rPr>
              <a:t>BRUSSE  </a:t>
            </a:r>
            <a:r>
              <a:rPr lang="en-US" altLang="en-US" sz="3600" dirty="0" smtClean="0">
                <a:solidFill>
                  <a:schemeClr val="bg1"/>
                </a:solidFill>
                <a:latin typeface="Calibri" pitchFamily="34" charset="0"/>
              </a:rPr>
              <a:t>BRUSSELS</a:t>
            </a:r>
            <a:r>
              <a:rPr lang="fr-FR" altLang="en-US" sz="3600" dirty="0" smtClean="0">
                <a:solidFill>
                  <a:schemeClr val="bg1"/>
                </a:solidFill>
                <a:latin typeface="Calibri" pitchFamily="34" charset="0"/>
              </a:rPr>
              <a:t> EUROPEAN SCHOOLS</a:t>
            </a:r>
            <a:endParaRPr lang="fr-BE" altLang="en-US" sz="3600" dirty="0" smtClean="0">
              <a:solidFill>
                <a:schemeClr val="bg1"/>
              </a:solidFill>
              <a:latin typeface="Calibri" pitchFamily="34" charset="0"/>
            </a:endParaRPr>
          </a:p>
        </p:txBody>
      </p:sp>
      <p:sp>
        <p:nvSpPr>
          <p:cNvPr id="5124" name="Rectangle 3"/>
          <p:cNvSpPr>
            <a:spLocks noGrp="1" noChangeArrowheads="1"/>
          </p:cNvSpPr>
          <p:nvPr>
            <p:ph type="subTitle" idx="4294967295"/>
          </p:nvPr>
        </p:nvSpPr>
        <p:spPr>
          <a:xfrm>
            <a:off x="2600325" y="476250"/>
            <a:ext cx="6543675" cy="550863"/>
          </a:xfrm>
        </p:spPr>
        <p:txBody>
          <a:bodyPr/>
          <a:lstStyle/>
          <a:p>
            <a:pPr marL="0" indent="0" eaLnBrk="1" hangingPunct="1">
              <a:lnSpc>
                <a:spcPct val="90000"/>
              </a:lnSpc>
              <a:buFont typeface="Wingdings" pitchFamily="2" charset="2"/>
              <a:buNone/>
            </a:pPr>
            <a:r>
              <a:rPr lang="en-GB" altLang="en-US" b="1" dirty="0" smtClean="0">
                <a:solidFill>
                  <a:srgbClr val="898989"/>
                </a:solidFill>
                <a:latin typeface="Calibri" pitchFamily="34" charset="0"/>
              </a:rPr>
              <a:t>ADP Meeting on </a:t>
            </a:r>
            <a:r>
              <a:rPr lang="en-GB" altLang="en-US" b="1" dirty="0" smtClean="0">
                <a:solidFill>
                  <a:schemeClr val="bg1">
                    <a:lumMod val="50000"/>
                  </a:schemeClr>
                </a:solidFill>
                <a:latin typeface="Calibri" pitchFamily="34" charset="0"/>
              </a:rPr>
              <a:t>11 January 2018</a:t>
            </a:r>
          </a:p>
          <a:p>
            <a:pPr marL="0" indent="0" eaLnBrk="1" hangingPunct="1">
              <a:lnSpc>
                <a:spcPct val="90000"/>
              </a:lnSpc>
              <a:buFont typeface="Wingdings" pitchFamily="2" charset="2"/>
              <a:buNone/>
            </a:pPr>
            <a:endParaRPr lang="en-GB" altLang="en-US" b="1" dirty="0" smtClean="0">
              <a:solidFill>
                <a:srgbClr val="898989"/>
              </a:solidFill>
              <a:latin typeface="Calibri"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1144555"/>
            <a:ext cx="1944216" cy="810335"/>
          </a:xfrm>
          <a:prstGeom prst="rect">
            <a:avLst/>
          </a:prstGeom>
          <a:ln>
            <a:solidFill>
              <a:srgbClr val="0033CC"/>
            </a:solid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re 1"/>
          <p:cNvSpPr>
            <a:spLocks noGrp="1"/>
          </p:cNvSpPr>
          <p:nvPr>
            <p:ph type="title"/>
          </p:nvPr>
        </p:nvSpPr>
        <p:spPr>
          <a:xfrm>
            <a:off x="457200" y="260648"/>
            <a:ext cx="8229600" cy="1371600"/>
          </a:xfrm>
        </p:spPr>
        <p:txBody>
          <a:bodyPr/>
          <a:lstStyle/>
          <a:p>
            <a:pPr eaLnBrk="1" hangingPunct="1"/>
            <a:r>
              <a:rPr lang="en-GB" altLang="en-US" sz="3600" b="1" dirty="0" smtClean="0">
                <a:solidFill>
                  <a:srgbClr val="0000FF"/>
                </a:solidFill>
                <a:latin typeface="Calibri" panose="020F0502020204030204" pitchFamily="34" charset="0"/>
                <a:cs typeface="Calibri" panose="020F0502020204030204" pitchFamily="34" charset="0"/>
              </a:rPr>
              <a:t>Teaching of Languages in the </a:t>
            </a:r>
            <a:r>
              <a:rPr lang="fr-FR" altLang="en-US" sz="3600" b="1" dirty="0" smtClean="0">
                <a:solidFill>
                  <a:srgbClr val="0000FF"/>
                </a:solidFill>
                <a:latin typeface="Calibri" panose="020F0502020204030204" pitchFamily="34" charset="0"/>
                <a:cs typeface="Calibri" panose="020F0502020204030204" pitchFamily="34" charset="0"/>
              </a:rPr>
              <a:t>EE </a:t>
            </a:r>
          </a:p>
        </p:txBody>
      </p:sp>
      <p:sp>
        <p:nvSpPr>
          <p:cNvPr id="12291" name="Espace réservé du contenu 2"/>
          <p:cNvSpPr>
            <a:spLocks noGrp="1"/>
          </p:cNvSpPr>
          <p:nvPr>
            <p:ph idx="1"/>
          </p:nvPr>
        </p:nvSpPr>
        <p:spPr>
          <a:xfrm>
            <a:off x="457200" y="1417638"/>
            <a:ext cx="8229600" cy="5035550"/>
          </a:xfrm>
        </p:spPr>
        <p:txBody>
          <a:bodyPr/>
          <a:lstStyle/>
          <a:p>
            <a:pPr algn="just" eaLnBrk="1" hangingPunct="1">
              <a:lnSpc>
                <a:spcPct val="80000"/>
              </a:lnSpc>
            </a:pPr>
            <a:r>
              <a:rPr lang="fr-CH" altLang="en-US" sz="2200" dirty="0" smtClean="0">
                <a:latin typeface="Calibri" panose="020F0502020204030204" pitchFamily="34" charset="0"/>
                <a:cs typeface="Calibri" panose="020F0502020204030204" pitchFamily="34" charset="0"/>
              </a:rPr>
              <a:t>All the </a:t>
            </a:r>
            <a:r>
              <a:rPr lang="fr-CH" altLang="en-US" sz="2200" dirty="0" err="1" smtClean="0">
                <a:latin typeface="Calibri" panose="020F0502020204030204" pitchFamily="34" charset="0"/>
                <a:cs typeface="Calibri" panose="020F0502020204030204" pitchFamily="34" charset="0"/>
              </a:rPr>
              <a:t>mother</a:t>
            </a:r>
            <a:r>
              <a:rPr lang="fr-CH" altLang="en-US" sz="2200" dirty="0" smtClean="0">
                <a:latin typeface="Calibri" panose="020F0502020204030204" pitchFamily="34" charset="0"/>
                <a:cs typeface="Calibri" panose="020F0502020204030204" pitchFamily="34" charset="0"/>
              </a:rPr>
              <a:t> </a:t>
            </a:r>
            <a:r>
              <a:rPr lang="fr-CH" altLang="en-US" sz="2200" dirty="0" err="1" smtClean="0">
                <a:latin typeface="Calibri" panose="020F0502020204030204" pitchFamily="34" charset="0"/>
                <a:cs typeface="Calibri" panose="020F0502020204030204" pitchFamily="34" charset="0"/>
              </a:rPr>
              <a:t>tongues</a:t>
            </a:r>
            <a:r>
              <a:rPr lang="fr-CH" altLang="en-US" sz="2200" dirty="0" smtClean="0">
                <a:latin typeface="Calibri" panose="020F0502020204030204" pitchFamily="34" charset="0"/>
                <a:cs typeface="Calibri" panose="020F0502020204030204" pitchFamily="34" charset="0"/>
              </a:rPr>
              <a:t> of 28 countries + </a:t>
            </a:r>
            <a:r>
              <a:rPr lang="fr-CH" altLang="en-US" sz="2200" dirty="0" err="1" smtClean="0">
                <a:latin typeface="Calibri" panose="020F0502020204030204" pitchFamily="34" charset="0"/>
                <a:cs typeface="Calibri" panose="020F0502020204030204" pitchFamily="34" charset="0"/>
              </a:rPr>
              <a:t>Maltese</a:t>
            </a:r>
            <a:r>
              <a:rPr lang="fr-CH" altLang="en-US" sz="2200" dirty="0" smtClean="0">
                <a:latin typeface="Calibri" panose="020F0502020204030204" pitchFamily="34" charset="0"/>
                <a:cs typeface="Calibri" panose="020F0502020204030204" pitchFamily="34" charset="0"/>
              </a:rPr>
              <a:t> and </a:t>
            </a:r>
            <a:r>
              <a:rPr lang="fr-CH" altLang="en-US" sz="2200" dirty="0" err="1" smtClean="0">
                <a:latin typeface="Calibri" panose="020F0502020204030204" pitchFamily="34" charset="0"/>
                <a:cs typeface="Calibri" panose="020F0502020204030204" pitchFamily="34" charset="0"/>
              </a:rPr>
              <a:t>Gaelic</a:t>
            </a:r>
            <a:r>
              <a:rPr lang="fr-CH" altLang="en-US" sz="2200" dirty="0" smtClean="0">
                <a:latin typeface="Calibri" panose="020F0502020204030204" pitchFamily="34" charset="0"/>
                <a:cs typeface="Calibri" panose="020F0502020204030204" pitchFamily="34" charset="0"/>
              </a:rPr>
              <a:t> are </a:t>
            </a:r>
            <a:r>
              <a:rPr lang="fr-CH" altLang="en-US" sz="2200" dirty="0" err="1" smtClean="0">
                <a:latin typeface="Calibri" panose="020F0502020204030204" pitchFamily="34" charset="0"/>
                <a:cs typeface="Calibri" panose="020F0502020204030204" pitchFamily="34" charset="0"/>
              </a:rPr>
              <a:t>taught</a:t>
            </a:r>
            <a:r>
              <a:rPr lang="fr-CH" altLang="en-US" sz="2200" dirty="0" smtClean="0">
                <a:latin typeface="Calibri" panose="020F0502020204030204" pitchFamily="34" charset="0"/>
                <a:cs typeface="Calibri" panose="020F0502020204030204" pitchFamily="34" charset="0"/>
              </a:rPr>
              <a:t> (24 official; 23 as L1)</a:t>
            </a:r>
          </a:p>
          <a:p>
            <a:pPr algn="just" eaLnBrk="1" hangingPunct="1">
              <a:lnSpc>
                <a:spcPct val="80000"/>
              </a:lnSpc>
            </a:pPr>
            <a:r>
              <a:rPr lang="en-GB" altLang="en-US" sz="2200" dirty="0" smtClean="0">
                <a:latin typeface="Calibri" panose="020F0502020204030204" pitchFamily="34" charset="0"/>
                <a:cs typeface="Calibri" panose="020F0502020204030204" pitchFamily="34" charset="0"/>
              </a:rPr>
              <a:t>Schools have 6-8 language sections</a:t>
            </a:r>
          </a:p>
          <a:p>
            <a:pPr algn="just" eaLnBrk="1" hangingPunct="1">
              <a:lnSpc>
                <a:spcPct val="80000"/>
              </a:lnSpc>
            </a:pPr>
            <a:r>
              <a:rPr lang="en-GB" altLang="en-US" sz="2200" dirty="0" smtClean="0">
                <a:latin typeface="Calibri" panose="020F0502020204030204" pitchFamily="34" charset="0"/>
                <a:cs typeface="Calibri" panose="020F0502020204030204" pitchFamily="34" charset="0"/>
              </a:rPr>
              <a:t>Students without language sections= SWALS</a:t>
            </a:r>
          </a:p>
          <a:p>
            <a:pPr algn="just" eaLnBrk="1" hangingPunct="1">
              <a:lnSpc>
                <a:spcPct val="80000"/>
              </a:lnSpc>
              <a:buFont typeface="Wingdings 3" panose="05040102010807070707" pitchFamily="18" charset="2"/>
              <a:buNone/>
            </a:pPr>
            <a:endParaRPr lang="en-GB" altLang="en-US" sz="2200" dirty="0" smtClean="0">
              <a:latin typeface="Calibri" panose="020F0502020204030204" pitchFamily="34" charset="0"/>
              <a:cs typeface="Calibri" panose="020F0502020204030204" pitchFamily="34" charset="0"/>
            </a:endParaRPr>
          </a:p>
          <a:p>
            <a:pPr algn="just" eaLnBrk="1" hangingPunct="1">
              <a:lnSpc>
                <a:spcPct val="80000"/>
              </a:lnSpc>
            </a:pPr>
            <a:r>
              <a:rPr lang="en-GB" altLang="en-US" sz="2200" dirty="0" smtClean="0">
                <a:latin typeface="Calibri" panose="020F0502020204030204" pitchFamily="34" charset="0"/>
                <a:cs typeface="Calibri" panose="020F0502020204030204" pitchFamily="34" charset="0"/>
              </a:rPr>
              <a:t>L2: English, French, German </a:t>
            </a:r>
          </a:p>
          <a:p>
            <a:pPr lvl="1" algn="just" eaLnBrk="1" hangingPunct="1">
              <a:lnSpc>
                <a:spcPct val="80000"/>
              </a:lnSpc>
            </a:pPr>
            <a:r>
              <a:rPr lang="en-GB" altLang="en-US" sz="2200" dirty="0" smtClean="0">
                <a:latin typeface="Calibri" panose="020F0502020204030204" pitchFamily="34" charset="0"/>
                <a:cs typeface="Calibri" panose="020F0502020204030204" pitchFamily="34" charset="0"/>
              </a:rPr>
              <a:t>(European Hours  in primary) </a:t>
            </a:r>
          </a:p>
          <a:p>
            <a:pPr lvl="1" algn="just" eaLnBrk="1" hangingPunct="1">
              <a:lnSpc>
                <a:spcPct val="80000"/>
              </a:lnSpc>
            </a:pPr>
            <a:r>
              <a:rPr lang="en-GB" altLang="en-US" sz="2200" dirty="0" smtClean="0">
                <a:latin typeface="Calibri" panose="020F0502020204030204" pitchFamily="34" charset="0"/>
                <a:cs typeface="Calibri" panose="020F0502020204030204" pitchFamily="34" charset="0"/>
              </a:rPr>
              <a:t>History, Geography, Economy, Religion, Ethics in L2 in Secondary</a:t>
            </a:r>
          </a:p>
          <a:p>
            <a:pPr lvl="1" algn="just" eaLnBrk="1" hangingPunct="1">
              <a:lnSpc>
                <a:spcPct val="80000"/>
              </a:lnSpc>
            </a:pPr>
            <a:r>
              <a:rPr lang="en-GB" altLang="en-US" sz="2200" dirty="0" smtClean="0">
                <a:latin typeface="Calibri" panose="020F0502020204030204" pitchFamily="34" charset="0"/>
                <a:cs typeface="Calibri" panose="020F0502020204030204" pitchFamily="34" charset="0"/>
              </a:rPr>
              <a:t> Art, Music, Sport etc. are taught in one of the L2 or HCL in Secondary </a:t>
            </a:r>
          </a:p>
          <a:p>
            <a:pPr algn="just" eaLnBrk="1" hangingPunct="1">
              <a:lnSpc>
                <a:spcPct val="80000"/>
              </a:lnSpc>
            </a:pPr>
            <a:r>
              <a:rPr lang="en-GB" altLang="en-US" sz="2200" dirty="0" smtClean="0">
                <a:latin typeface="Calibri" panose="020F0502020204030204" pitchFamily="34" charset="0"/>
                <a:cs typeface="Calibri" panose="020F0502020204030204" pitchFamily="34" charset="0"/>
              </a:rPr>
              <a:t>L2 starts at 1</a:t>
            </a:r>
            <a:r>
              <a:rPr lang="en-GB" altLang="en-US" sz="2200" baseline="30000" dirty="0" smtClean="0">
                <a:latin typeface="Calibri" panose="020F0502020204030204" pitchFamily="34" charset="0"/>
                <a:cs typeface="Calibri" panose="020F0502020204030204" pitchFamily="34" charset="0"/>
              </a:rPr>
              <a:t>st</a:t>
            </a:r>
            <a:r>
              <a:rPr lang="en-GB" altLang="en-US" sz="2200" dirty="0" smtClean="0">
                <a:latin typeface="Calibri" panose="020F0502020204030204" pitchFamily="34" charset="0"/>
                <a:cs typeface="Calibri" panose="020F0502020204030204" pitchFamily="34" charset="0"/>
              </a:rPr>
              <a:t>  primary</a:t>
            </a:r>
          </a:p>
          <a:p>
            <a:pPr algn="just" eaLnBrk="1" hangingPunct="1">
              <a:lnSpc>
                <a:spcPct val="80000"/>
              </a:lnSpc>
            </a:pPr>
            <a:r>
              <a:rPr lang="en-GB" altLang="en-US" sz="2200" dirty="0" smtClean="0">
                <a:latin typeface="Calibri" panose="020F0502020204030204" pitchFamily="34" charset="0"/>
                <a:cs typeface="Calibri" panose="020F0502020204030204" pitchFamily="34" charset="0"/>
              </a:rPr>
              <a:t>L3 starts at 1</a:t>
            </a:r>
            <a:r>
              <a:rPr lang="en-GB" altLang="en-US" sz="2200" baseline="30000" dirty="0" smtClean="0">
                <a:latin typeface="Calibri" panose="020F0502020204030204" pitchFamily="34" charset="0"/>
                <a:cs typeface="Calibri" panose="020F0502020204030204" pitchFamily="34" charset="0"/>
              </a:rPr>
              <a:t>st</a:t>
            </a:r>
            <a:r>
              <a:rPr lang="en-GB" altLang="en-US" sz="2200" dirty="0" smtClean="0">
                <a:latin typeface="Calibri" panose="020F0502020204030204" pitchFamily="34" charset="0"/>
                <a:cs typeface="Calibri" panose="020F0502020204030204" pitchFamily="34" charset="0"/>
              </a:rPr>
              <a:t>  secondary</a:t>
            </a:r>
          </a:p>
          <a:p>
            <a:pPr algn="just" eaLnBrk="1" hangingPunct="1">
              <a:lnSpc>
                <a:spcPct val="80000"/>
              </a:lnSpc>
            </a:pPr>
            <a:r>
              <a:rPr lang="en-GB" altLang="en-US" sz="2200" dirty="0" smtClean="0">
                <a:latin typeface="Calibri" panose="020F0502020204030204" pitchFamily="34" charset="0"/>
                <a:cs typeface="Calibri" panose="020F0502020204030204" pitchFamily="34" charset="0"/>
              </a:rPr>
              <a:t>L4 can start at 4</a:t>
            </a:r>
            <a:r>
              <a:rPr lang="en-GB" altLang="en-US" sz="2200" baseline="30000" dirty="0" smtClean="0">
                <a:latin typeface="Calibri" panose="020F0502020204030204" pitchFamily="34" charset="0"/>
                <a:cs typeface="Calibri" panose="020F0502020204030204" pitchFamily="34" charset="0"/>
              </a:rPr>
              <a:t>th</a:t>
            </a:r>
            <a:r>
              <a:rPr lang="en-GB" altLang="en-US" sz="2200" dirty="0" smtClean="0">
                <a:latin typeface="Calibri" panose="020F0502020204030204" pitchFamily="34" charset="0"/>
                <a:cs typeface="Calibri" panose="020F0502020204030204" pitchFamily="34" charset="0"/>
              </a:rPr>
              <a:t>  secondary (optional)</a:t>
            </a:r>
          </a:p>
          <a:p>
            <a:pPr algn="just" eaLnBrk="1" hangingPunct="1">
              <a:lnSpc>
                <a:spcPct val="80000"/>
              </a:lnSpc>
            </a:pPr>
            <a:r>
              <a:rPr lang="en-GB" altLang="en-US" sz="2200" dirty="0" smtClean="0">
                <a:latin typeface="Calibri" panose="020F0502020204030204" pitchFamily="34" charset="0"/>
                <a:cs typeface="Calibri" panose="020F0502020204030204" pitchFamily="34" charset="0"/>
              </a:rPr>
              <a:t>L5 = Complementary course secondary 6-7</a:t>
            </a:r>
          </a:p>
          <a:p>
            <a:pPr algn="just" eaLnBrk="1" hangingPunct="1">
              <a:lnSpc>
                <a:spcPct val="80000"/>
              </a:lnSpc>
            </a:pPr>
            <a:r>
              <a:rPr lang="en-GB" altLang="en-US" sz="2200" dirty="0" smtClean="0">
                <a:latin typeface="Calibri" panose="020F0502020204030204" pitchFamily="34" charset="0"/>
                <a:cs typeface="Calibri" panose="020F0502020204030204" pitchFamily="34" charset="0"/>
              </a:rPr>
              <a:t>+ Latin (s2-) and ancient Greek (s4-)</a:t>
            </a:r>
          </a:p>
          <a:p>
            <a:pPr eaLnBrk="1" hangingPunct="1">
              <a:lnSpc>
                <a:spcPct val="80000"/>
              </a:lnSpc>
              <a:buFontTx/>
              <a:buNone/>
            </a:pPr>
            <a:endParaRPr lang="en-GB" altLang="en-US" b="1" dirty="0" smtClean="0">
              <a:latin typeface="Calibri" panose="020F0502020204030204" pitchFamily="34" charset="0"/>
              <a:cs typeface="Calibri" panose="020F0502020204030204" pitchFamily="34" charset="0"/>
            </a:endParaRPr>
          </a:p>
          <a:p>
            <a:pPr eaLnBrk="1" hangingPunct="1"/>
            <a:endParaRPr lang="fr-FR" altLang="en-US" dirty="0" smtClean="0">
              <a:latin typeface="Calibri" panose="020F0502020204030204" pitchFamily="34" charset="0"/>
              <a:cs typeface="Calibri" panose="020F0502020204030204" pitchFamily="34" charset="0"/>
            </a:endParaRPr>
          </a:p>
        </p:txBody>
      </p:sp>
      <p:sp>
        <p:nvSpPr>
          <p:cNvPr id="12292" name="Espace réservé du numéro de diapositive 3"/>
          <p:cNvSpPr>
            <a:spLocks noGrp="1"/>
          </p:cNvSpPr>
          <p:nvPr>
            <p:ph type="sldNum" sz="quarter" idx="12"/>
          </p:nvPr>
        </p:nvSpPr>
        <p:spPr bwMode="auto">
          <a:xfrm>
            <a:off x="8316416" y="6215063"/>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1DBD0194-F3D3-4AB9-A512-4F7C2CDDAB3B}" type="slidenum">
              <a:rPr lang="en-US" altLang="en-US" sz="1200" smtClean="0">
                <a:solidFill>
                  <a:schemeClr val="bg1">
                    <a:lumMod val="50000"/>
                  </a:schemeClr>
                </a:solidFill>
                <a:latin typeface="Arial" panose="020B0604020202020204" pitchFamily="34" charset="0"/>
              </a:rPr>
              <a:pPr>
                <a:spcBef>
                  <a:spcPct val="0"/>
                </a:spcBef>
                <a:buFontTx/>
                <a:buNone/>
              </a:pPr>
              <a:t>10</a:t>
            </a:fld>
            <a:endParaRPr lang="en-US" altLang="en-US" sz="1200" dirty="0" smtClean="0">
              <a:solidFill>
                <a:schemeClr val="bg1">
                  <a:lumMod val="50000"/>
                </a:schemeClr>
              </a:solidFill>
              <a:latin typeface="Arial" panose="020B0604020202020204" pitchFamily="34" charset="0"/>
            </a:endParaRPr>
          </a:p>
        </p:txBody>
      </p:sp>
    </p:spTree>
    <p:extLst>
      <p:ext uri="{BB962C8B-B14F-4D97-AF65-F5344CB8AC3E}">
        <p14:creationId xmlns:p14="http://schemas.microsoft.com/office/powerpoint/2010/main" val="4165191650"/>
      </p:ext>
    </p:extLst>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z="3600" b="1" dirty="0" smtClean="0">
                <a:solidFill>
                  <a:srgbClr val="0000FF"/>
                </a:solidFill>
                <a:latin typeface="Calibri" panose="020F0502020204030204" pitchFamily="34" charset="0"/>
                <a:cs typeface="Calibri" panose="020F0502020204030204" pitchFamily="34" charset="0"/>
              </a:rPr>
              <a:t>LANGUAGE REFERENCE TABLE</a:t>
            </a:r>
            <a:r>
              <a:rPr lang="en-US" altLang="en-US" sz="4000" dirty="0" smtClean="0"/>
              <a:t/>
            </a:r>
            <a:br>
              <a:rPr lang="en-US" altLang="en-US" sz="4000" dirty="0" smtClean="0"/>
            </a:br>
            <a:r>
              <a:rPr lang="en-US" altLang="en-US" sz="2000" dirty="0" smtClean="0"/>
              <a:t>based on European Framework of Reference for Languages</a:t>
            </a:r>
          </a:p>
        </p:txBody>
      </p:sp>
      <p:sp>
        <p:nvSpPr>
          <p:cNvPr id="13315" name="Slide Number Placeholder 3"/>
          <p:cNvSpPr>
            <a:spLocks noGrp="1"/>
          </p:cNvSpPr>
          <p:nvPr>
            <p:ph type="sldNum" sz="quarter" idx="12"/>
          </p:nvPr>
        </p:nvSpPr>
        <p:spPr bwMode="auto">
          <a:xfrm>
            <a:off x="8316416" y="6237312"/>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209A34E0-2851-498D-A481-D5375E16CE82}" type="slidenum">
              <a:rPr lang="en-US" altLang="en-US" sz="1200" smtClean="0">
                <a:solidFill>
                  <a:srgbClr val="898989"/>
                </a:solidFill>
                <a:latin typeface="Arial" panose="020B0604020202020204" pitchFamily="34" charset="0"/>
              </a:rPr>
              <a:pPr>
                <a:spcBef>
                  <a:spcPct val="0"/>
                </a:spcBef>
                <a:buFontTx/>
                <a:buNone/>
              </a:pPr>
              <a:t>11</a:t>
            </a:fld>
            <a:endParaRPr lang="en-US" altLang="en-US" sz="1200" dirty="0" smtClean="0">
              <a:solidFill>
                <a:srgbClr val="898989"/>
              </a:solidFill>
              <a:latin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880620344"/>
              </p:ext>
            </p:extLst>
          </p:nvPr>
        </p:nvGraphicFramePr>
        <p:xfrm>
          <a:off x="179512" y="2132856"/>
          <a:ext cx="8569325" cy="2238378"/>
        </p:xfrm>
        <a:graphic>
          <a:graphicData uri="http://schemas.openxmlformats.org/drawingml/2006/table">
            <a:tbl>
              <a:tblPr/>
              <a:tblGrid>
                <a:gridCol w="1152525">
                  <a:extLst>
                    <a:ext uri="{9D8B030D-6E8A-4147-A177-3AD203B41FA5}">
                      <a16:colId xmlns:a16="http://schemas.microsoft.com/office/drawing/2014/main" xmlns="" val="20000"/>
                    </a:ext>
                  </a:extLst>
                </a:gridCol>
                <a:gridCol w="1800225">
                  <a:extLst>
                    <a:ext uri="{9D8B030D-6E8A-4147-A177-3AD203B41FA5}">
                      <a16:colId xmlns:a16="http://schemas.microsoft.com/office/drawing/2014/main" xmlns="" val="20001"/>
                    </a:ext>
                  </a:extLst>
                </a:gridCol>
                <a:gridCol w="1368425">
                  <a:extLst>
                    <a:ext uri="{9D8B030D-6E8A-4147-A177-3AD203B41FA5}">
                      <a16:colId xmlns:a16="http://schemas.microsoft.com/office/drawing/2014/main" xmlns="" val="20002"/>
                    </a:ext>
                  </a:extLst>
                </a:gridCol>
                <a:gridCol w="1511300">
                  <a:extLst>
                    <a:ext uri="{9D8B030D-6E8A-4147-A177-3AD203B41FA5}">
                      <a16:colId xmlns:a16="http://schemas.microsoft.com/office/drawing/2014/main" xmlns="" val="20003"/>
                    </a:ext>
                  </a:extLst>
                </a:gridCol>
                <a:gridCol w="1296987">
                  <a:extLst>
                    <a:ext uri="{9D8B030D-6E8A-4147-A177-3AD203B41FA5}">
                      <a16:colId xmlns:a16="http://schemas.microsoft.com/office/drawing/2014/main" xmlns="" val="20004"/>
                    </a:ext>
                  </a:extLst>
                </a:gridCol>
                <a:gridCol w="1439863">
                  <a:extLst>
                    <a:ext uri="{9D8B030D-6E8A-4147-A177-3AD203B41FA5}">
                      <a16:colId xmlns:a16="http://schemas.microsoft.com/office/drawing/2014/main" xmlns="" val="20005"/>
                    </a:ext>
                  </a:extLst>
                </a:gridCol>
              </a:tblGrid>
              <a:tr h="373063">
                <a:tc gridSpan="6">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altLang="en-US" sz="2000" b="1" i="0" u="none" strike="noStrike" cap="none" normalizeH="0" baseline="0" smtClean="0">
                          <a:ln>
                            <a:noFill/>
                          </a:ln>
                          <a:solidFill>
                            <a:srgbClr val="000000"/>
                          </a:solidFill>
                          <a:effectLst/>
                          <a:latin typeface="Calibri" pitchFamily="34" charset="0"/>
                          <a:ea typeface="MS PGothic" pitchFamily="34" charset="-128"/>
                        </a:rPr>
                        <a:t>BASIC PROFIENCY LEVEL IN DIFFERENT CYCLES</a:t>
                      </a:r>
                    </a:p>
                  </a:txBody>
                  <a:tcPr marL="12701" marR="12701" marT="1269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373063">
                <a:tc>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Calibri" pitchFamily="34" charset="0"/>
                          <a:ea typeface="MS PGothic" pitchFamily="34" charset="-128"/>
                        </a:rPr>
                        <a:t> </a:t>
                      </a:r>
                    </a:p>
                  </a:txBody>
                  <a:tcPr marL="12701" marR="12701" marT="1269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Calibri" pitchFamily="34" charset="0"/>
                          <a:ea typeface="MS PGothic" pitchFamily="34" charset="-128"/>
                        </a:rPr>
                        <a:t>Early education</a:t>
                      </a:r>
                    </a:p>
                  </a:txBody>
                  <a:tcPr marL="12701" marR="12701" marT="1269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Calibri" pitchFamily="34" charset="0"/>
                          <a:ea typeface="MS PGothic" pitchFamily="34" charset="-128"/>
                        </a:rPr>
                        <a:t>Primary</a:t>
                      </a:r>
                    </a:p>
                  </a:txBody>
                  <a:tcPr marL="12701" marR="12701" marT="1269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Calibri" pitchFamily="34" charset="0"/>
                          <a:ea typeface="MS PGothic" pitchFamily="34" charset="-128"/>
                        </a:rPr>
                        <a:t>Secondary 3</a:t>
                      </a:r>
                    </a:p>
                  </a:txBody>
                  <a:tcPr marL="12701" marR="12701" marT="1269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Calibri" pitchFamily="34" charset="0"/>
                          <a:ea typeface="MS PGothic" pitchFamily="34" charset="-128"/>
                        </a:rPr>
                        <a:t>Secondary 5</a:t>
                      </a:r>
                    </a:p>
                  </a:txBody>
                  <a:tcPr marL="12701" marR="12701" marT="1269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Calibri" pitchFamily="34" charset="0"/>
                          <a:ea typeface="MS PGothic" pitchFamily="34" charset="-128"/>
                        </a:rPr>
                        <a:t>Secondary 7</a:t>
                      </a:r>
                    </a:p>
                  </a:txBody>
                  <a:tcPr marL="12701" marR="12701" marT="1269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373063">
                <a:tc>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Calibri" pitchFamily="34" charset="0"/>
                          <a:ea typeface="MS PGothic" pitchFamily="34" charset="-128"/>
                        </a:rPr>
                        <a:t>L2</a:t>
                      </a:r>
                    </a:p>
                  </a:txBody>
                  <a:tcPr marL="12701" marR="12701" marT="1269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Calibri" pitchFamily="34" charset="0"/>
                          <a:ea typeface="MS PGothic" pitchFamily="34" charset="-128"/>
                        </a:rPr>
                        <a:t>0</a:t>
                      </a:r>
                    </a:p>
                  </a:txBody>
                  <a:tcPr marL="12701" marR="12701" marT="1269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Calibri" pitchFamily="34" charset="0"/>
                          <a:ea typeface="MS PGothic" pitchFamily="34" charset="-128"/>
                        </a:rPr>
                        <a:t>A2</a:t>
                      </a:r>
                    </a:p>
                  </a:txBody>
                  <a:tcPr marL="12701" marR="12701" marT="1269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Calibri" pitchFamily="34" charset="0"/>
                          <a:ea typeface="MS PGothic" pitchFamily="34" charset="-128"/>
                        </a:rPr>
                        <a:t>B1</a:t>
                      </a:r>
                    </a:p>
                  </a:txBody>
                  <a:tcPr marL="12701" marR="12701" marT="1269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Calibri" pitchFamily="34" charset="0"/>
                          <a:ea typeface="MS PGothic" pitchFamily="34" charset="-128"/>
                        </a:rPr>
                        <a:t>B2</a:t>
                      </a:r>
                    </a:p>
                  </a:txBody>
                  <a:tcPr marL="12701" marR="12701" marT="1269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Calibri" pitchFamily="34" charset="0"/>
                          <a:ea typeface="MS PGothic" pitchFamily="34" charset="-128"/>
                        </a:rPr>
                        <a:t>C1</a:t>
                      </a:r>
                    </a:p>
                  </a:txBody>
                  <a:tcPr marL="12701" marR="12701" marT="1269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373063">
                <a:tc>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Calibri" pitchFamily="34" charset="0"/>
                          <a:ea typeface="MS PGothic" pitchFamily="34" charset="-128"/>
                        </a:rPr>
                        <a:t>L3</a:t>
                      </a:r>
                    </a:p>
                  </a:txBody>
                  <a:tcPr marL="12701" marR="12701" marT="1269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Calibri" pitchFamily="34" charset="0"/>
                          <a:ea typeface="MS PGothic" pitchFamily="34" charset="-128"/>
                        </a:rPr>
                        <a:t>0</a:t>
                      </a:r>
                    </a:p>
                  </a:txBody>
                  <a:tcPr marL="12701" marR="12701" marT="1269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Calibri" pitchFamily="34" charset="0"/>
                          <a:ea typeface="MS PGothic" pitchFamily="34" charset="-128"/>
                        </a:rPr>
                        <a:t>0</a:t>
                      </a:r>
                    </a:p>
                  </a:txBody>
                  <a:tcPr marL="12701" marR="12701" marT="1269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Calibri" pitchFamily="34" charset="0"/>
                          <a:ea typeface="MS PGothic" pitchFamily="34" charset="-128"/>
                        </a:rPr>
                        <a:t>A1+</a:t>
                      </a:r>
                    </a:p>
                  </a:txBody>
                  <a:tcPr marL="12701" marR="12701" marT="1269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Calibri" pitchFamily="34" charset="0"/>
                          <a:ea typeface="MS PGothic" pitchFamily="34" charset="-128"/>
                        </a:rPr>
                        <a:t>A2+</a:t>
                      </a:r>
                    </a:p>
                  </a:txBody>
                  <a:tcPr marL="12701" marR="12701" marT="1269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Calibri" pitchFamily="34" charset="0"/>
                          <a:ea typeface="MS PGothic" pitchFamily="34" charset="-128"/>
                        </a:rPr>
                        <a:t>B1+</a:t>
                      </a:r>
                    </a:p>
                  </a:txBody>
                  <a:tcPr marL="12701" marR="12701" marT="1269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373063">
                <a:tc>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Calibri" pitchFamily="34" charset="0"/>
                          <a:ea typeface="MS PGothic" pitchFamily="34" charset="-128"/>
                        </a:rPr>
                        <a:t>L4</a:t>
                      </a:r>
                    </a:p>
                  </a:txBody>
                  <a:tcPr marL="12701" marR="12701" marT="1269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Calibri" pitchFamily="34" charset="0"/>
                          <a:ea typeface="MS PGothic" pitchFamily="34" charset="-128"/>
                        </a:rPr>
                        <a:t>0</a:t>
                      </a:r>
                    </a:p>
                  </a:txBody>
                  <a:tcPr marL="12701" marR="12701" marT="1269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Calibri" pitchFamily="34" charset="0"/>
                          <a:ea typeface="MS PGothic" pitchFamily="34" charset="-128"/>
                        </a:rPr>
                        <a:t>0</a:t>
                      </a:r>
                    </a:p>
                  </a:txBody>
                  <a:tcPr marL="12701" marR="12701" marT="1269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Calibri" pitchFamily="34" charset="0"/>
                          <a:ea typeface="MS PGothic" pitchFamily="34" charset="-128"/>
                        </a:rPr>
                        <a:t>0</a:t>
                      </a:r>
                    </a:p>
                  </a:txBody>
                  <a:tcPr marL="12701" marR="12701" marT="1269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Calibri" pitchFamily="34" charset="0"/>
                          <a:ea typeface="MS PGothic" pitchFamily="34" charset="-128"/>
                        </a:rPr>
                        <a:t>A1</a:t>
                      </a:r>
                    </a:p>
                  </a:txBody>
                  <a:tcPr marL="12701" marR="12701" marT="1269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Calibri" pitchFamily="34" charset="0"/>
                          <a:ea typeface="MS PGothic" pitchFamily="34" charset="-128"/>
                        </a:rPr>
                        <a:t>A2+</a:t>
                      </a:r>
                    </a:p>
                  </a:txBody>
                  <a:tcPr marL="12701" marR="12701" marT="1269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373063">
                <a:tc>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Calibri" pitchFamily="34" charset="0"/>
                          <a:ea typeface="MS PGothic" pitchFamily="34" charset="-128"/>
                        </a:rPr>
                        <a:t>ONL</a:t>
                      </a:r>
                    </a:p>
                  </a:txBody>
                  <a:tcPr marL="12701" marR="12701" marT="1269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pl-PL" altLang="en-US" sz="2000" b="0" i="0" u="none" strike="noStrike" cap="none" normalizeH="0" baseline="0" dirty="0" smtClean="0">
                          <a:ln>
                            <a:noFill/>
                          </a:ln>
                          <a:solidFill>
                            <a:srgbClr val="000000"/>
                          </a:solidFill>
                          <a:effectLst/>
                          <a:latin typeface="Calibri" pitchFamily="34" charset="0"/>
                          <a:ea typeface="MS PGothic" pitchFamily="34" charset="-128"/>
                        </a:rPr>
                        <a:t>A 1.1 oral</a:t>
                      </a:r>
                    </a:p>
                  </a:txBody>
                  <a:tcPr marL="12701" marR="12701" marT="1269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Calibri" pitchFamily="34" charset="0"/>
                          <a:ea typeface="MS PGothic" pitchFamily="34" charset="-128"/>
                        </a:rPr>
                        <a:t>A 1.2</a:t>
                      </a:r>
                    </a:p>
                  </a:txBody>
                  <a:tcPr marL="12701" marR="12701" marT="1269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Calibri" pitchFamily="34" charset="0"/>
                          <a:ea typeface="MS PGothic" pitchFamily="34" charset="-128"/>
                        </a:rPr>
                        <a:t>A2</a:t>
                      </a:r>
                    </a:p>
                  </a:txBody>
                  <a:tcPr marL="12701" marR="12701" marT="1269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Calibri" pitchFamily="34" charset="0"/>
                          <a:ea typeface="MS PGothic" pitchFamily="34" charset="-128"/>
                        </a:rPr>
                        <a:t>B1</a:t>
                      </a:r>
                    </a:p>
                  </a:txBody>
                  <a:tcPr marL="12701" marR="12701" marT="1269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000000"/>
                          </a:solidFill>
                          <a:effectLst/>
                          <a:latin typeface="Calibri" pitchFamily="34" charset="0"/>
                          <a:ea typeface="MS PGothic" pitchFamily="34" charset="-128"/>
                        </a:rPr>
                        <a:t>B2</a:t>
                      </a:r>
                    </a:p>
                  </a:txBody>
                  <a:tcPr marL="12701" marR="12701" marT="1269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2732174565"/>
      </p:ext>
    </p:extLst>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algn="just" eaLnBrk="1" hangingPunct="1"/>
            <a:r>
              <a:rPr lang="en-US" altLang="en-US" sz="4000" b="1" dirty="0" smtClean="0">
                <a:solidFill>
                  <a:srgbClr val="0000FF"/>
                </a:solidFill>
                <a:latin typeface="Calibri" panose="020F0502020204030204" pitchFamily="34" charset="0"/>
                <a:cs typeface="Calibri" panose="020F0502020204030204" pitchFamily="34" charset="0"/>
              </a:rPr>
              <a:t>European Baccalaureate</a:t>
            </a:r>
          </a:p>
        </p:txBody>
      </p:sp>
      <p:sp>
        <p:nvSpPr>
          <p:cNvPr id="15363" name="Content Placeholder 2"/>
          <p:cNvSpPr>
            <a:spLocks noGrp="1"/>
          </p:cNvSpPr>
          <p:nvPr>
            <p:ph idx="1"/>
          </p:nvPr>
        </p:nvSpPr>
        <p:spPr/>
        <p:txBody>
          <a:bodyPr/>
          <a:lstStyle/>
          <a:p>
            <a:pPr algn="just" eaLnBrk="1" hangingPunct="1">
              <a:lnSpc>
                <a:spcPct val="90000"/>
              </a:lnSpc>
            </a:pPr>
            <a:r>
              <a:rPr lang="en-GB" altLang="en-US" sz="2700" dirty="0" smtClean="0">
                <a:latin typeface="Calibri" panose="020F0502020204030204" pitchFamily="34" charset="0"/>
                <a:cs typeface="Calibri" panose="020F0502020204030204" pitchFamily="34" charset="0"/>
              </a:rPr>
              <a:t>The secondary school course is validated by the European Baccalaureate examinations at the end of the seventh class secondary. </a:t>
            </a:r>
            <a:endParaRPr lang="fi-FI" altLang="en-US" sz="2700" dirty="0" smtClean="0">
              <a:latin typeface="Calibri" panose="020F0502020204030204" pitchFamily="34" charset="0"/>
              <a:cs typeface="Calibri" panose="020F0502020204030204" pitchFamily="34" charset="0"/>
            </a:endParaRPr>
          </a:p>
          <a:p>
            <a:pPr algn="just" eaLnBrk="1" hangingPunct="1">
              <a:lnSpc>
                <a:spcPct val="90000"/>
              </a:lnSpc>
            </a:pPr>
            <a:r>
              <a:rPr lang="en-GB" altLang="en-US" sz="2700" dirty="0" smtClean="0">
                <a:latin typeface="Calibri" panose="020F0502020204030204" pitchFamily="34" charset="0"/>
                <a:cs typeface="Calibri" panose="020F0502020204030204" pitchFamily="34" charset="0"/>
              </a:rPr>
              <a:t>The awarded diploma is fully recognised in all the countries of the European Union, as well as in a number of others. “Those awarded the diploma have the same rights and benefits, as other holders of equivalent qualifications in their countries, to seek admission to any university or institution of higher education in the European Union”.</a:t>
            </a:r>
            <a:r>
              <a:rPr lang="fi-FI" altLang="en-US" sz="2700" dirty="0" smtClean="0">
                <a:latin typeface="Calibri" panose="020F0502020204030204" pitchFamily="34" charset="0"/>
                <a:cs typeface="Calibri" panose="020F0502020204030204" pitchFamily="34" charset="0"/>
              </a:rPr>
              <a:t> </a:t>
            </a:r>
            <a:endParaRPr lang="en-US" altLang="en-US" sz="2700" dirty="0" smtClean="0">
              <a:latin typeface="Calibri" panose="020F0502020204030204" pitchFamily="34" charset="0"/>
              <a:cs typeface="Calibri" panose="020F0502020204030204" pitchFamily="34" charset="0"/>
            </a:endParaRPr>
          </a:p>
        </p:txBody>
      </p:sp>
      <p:sp>
        <p:nvSpPr>
          <p:cNvPr id="15364" name="Slide Number Placeholder 3"/>
          <p:cNvSpPr>
            <a:spLocks noGrp="1"/>
          </p:cNvSpPr>
          <p:nvPr>
            <p:ph type="sldNum" sz="quarter" idx="12"/>
          </p:nvPr>
        </p:nvSpPr>
        <p:spPr bwMode="auto">
          <a:xfrm>
            <a:off x="8316416" y="6309320"/>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37AFB85A-D9C5-4A69-8743-BCEB32036A2A}" type="slidenum">
              <a:rPr lang="en-US" altLang="en-US" sz="1200" smtClean="0">
                <a:solidFill>
                  <a:srgbClr val="898989"/>
                </a:solidFill>
                <a:latin typeface="Arial" panose="020B0604020202020204" pitchFamily="34" charset="0"/>
              </a:rPr>
              <a:pPr>
                <a:spcBef>
                  <a:spcPct val="0"/>
                </a:spcBef>
                <a:buFontTx/>
                <a:buNone/>
              </a:pPr>
              <a:t>12</a:t>
            </a:fld>
            <a:endParaRPr lang="en-US" altLang="en-US" sz="1200" dirty="0" smtClean="0">
              <a:solidFill>
                <a:srgbClr val="898989"/>
              </a:solidFill>
              <a:latin typeface="Arial" panose="020B0604020202020204" pitchFamily="34" charset="0"/>
            </a:endParaRPr>
          </a:p>
        </p:txBody>
      </p:sp>
    </p:spTree>
    <p:extLst>
      <p:ext uri="{BB962C8B-B14F-4D97-AF65-F5344CB8AC3E}">
        <p14:creationId xmlns:p14="http://schemas.microsoft.com/office/powerpoint/2010/main" val="366088788"/>
      </p:ext>
    </p:extLst>
  </p:cSld>
  <p:clrMapOvr>
    <a:masterClrMapping/>
  </p:clrMapOvr>
  <p:transition>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611560" y="308635"/>
            <a:ext cx="8229600" cy="559519"/>
          </a:xfrm>
        </p:spPr>
        <p:txBody>
          <a:bodyPr/>
          <a:lstStyle/>
          <a:p>
            <a:r>
              <a:rPr lang="en-US" altLang="en-US" sz="2400" b="1" dirty="0" smtClean="0">
                <a:solidFill>
                  <a:srgbClr val="0000FF"/>
                </a:solidFill>
                <a:latin typeface="Calibri" panose="020F0502020204030204" pitchFamily="34" charset="0"/>
                <a:cs typeface="Calibri" panose="020F0502020204030204" pitchFamily="34" charset="0"/>
              </a:rPr>
              <a:t>Table of equivalences of teaching levels/year groups</a:t>
            </a:r>
          </a:p>
        </p:txBody>
      </p:sp>
      <p:sp>
        <p:nvSpPr>
          <p:cNvPr id="16387" name="Slide Number Placeholder 3"/>
          <p:cNvSpPr>
            <a:spLocks noGrp="1"/>
          </p:cNvSpPr>
          <p:nvPr>
            <p:ph type="sldNum" sz="quarter" idx="12"/>
          </p:nvPr>
        </p:nvSpPr>
        <p:spPr bwMode="auto">
          <a:xfrm>
            <a:off x="8553450" y="6201687"/>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BC64471A-0317-4E88-97C8-7CC69B16BCF9}" type="slidenum">
              <a:rPr lang="en-US" altLang="en-US" sz="1200" smtClean="0">
                <a:solidFill>
                  <a:srgbClr val="898989"/>
                </a:solidFill>
                <a:latin typeface="Arial" panose="020B0604020202020204" pitchFamily="34" charset="0"/>
              </a:rPr>
              <a:pPr>
                <a:spcBef>
                  <a:spcPct val="0"/>
                </a:spcBef>
                <a:buFontTx/>
                <a:buNone/>
              </a:pPr>
              <a:t>13</a:t>
            </a:fld>
            <a:endParaRPr lang="en-US" altLang="en-US" sz="1200" dirty="0" smtClean="0">
              <a:solidFill>
                <a:srgbClr val="898989"/>
              </a:solidFill>
              <a:latin typeface="Arial" panose="020B0604020202020204" pitchFamily="34" charset="0"/>
            </a:endParaRPr>
          </a:p>
        </p:txBody>
      </p:sp>
      <p:pic>
        <p:nvPicPr>
          <p:cNvPr id="16388" name="Picture 4" descr="table of equivalences jpg.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1520" y="784885"/>
            <a:ext cx="8496944" cy="5416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0"/>
          </p:nvPr>
        </p:nvSpPr>
        <p:spPr>
          <a:xfrm>
            <a:off x="323850" y="6248400"/>
            <a:ext cx="8229600" cy="457200"/>
          </a:xfrm>
        </p:spPr>
        <p:txBody>
          <a:bodyPr anchor="t"/>
          <a:lstStyle/>
          <a:p>
            <a:pPr algn="just"/>
            <a:r>
              <a:rPr lang="en-US" b="1" dirty="0">
                <a:latin typeface="Calibri" panose="020F0502020204030204" pitchFamily="34" charset="0"/>
                <a:ea typeface="Calibri" panose="020F0502020204030204" pitchFamily="34" charset="0"/>
                <a:cs typeface="Calibri" panose="020F0502020204030204" pitchFamily="34" charset="0"/>
              </a:rPr>
              <a:t>Information available in the application form for the 2018-2019 school </a:t>
            </a:r>
            <a:r>
              <a:rPr lang="en-US" b="1" dirty="0" smtClean="0">
                <a:latin typeface="Calibri" panose="020F0502020204030204" pitchFamily="34" charset="0"/>
                <a:ea typeface="Calibri" panose="020F0502020204030204" pitchFamily="34" charset="0"/>
                <a:cs typeface="Calibri" panose="020F0502020204030204" pitchFamily="34" charset="0"/>
              </a:rPr>
              <a:t>year </a:t>
            </a:r>
            <a:r>
              <a:rPr lang="en-US" dirty="0" smtClean="0">
                <a:latin typeface="Calibri" panose="020F0502020204030204" pitchFamily="34" charset="0"/>
                <a:ea typeface="Calibri" panose="020F0502020204030204" pitchFamily="34" charset="0"/>
                <a:cs typeface="Calibri" panose="020F0502020204030204" pitchFamily="34" charset="0"/>
              </a:rPr>
              <a:t>(annex II of the General Rules of the European Schools). </a:t>
            </a:r>
            <a:endParaRPr lang="fr-FR"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65758553"/>
      </p:ext>
    </p:extLst>
  </p:cSld>
  <p:clrMapOvr>
    <a:masterClrMapping/>
  </p:clrMapOvr>
  <p:transition>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fr-BE" sz="2000" dirty="0" smtClean="0"/>
          </a:p>
          <a:p>
            <a:endParaRPr lang="fr-BE" sz="2000" dirty="0"/>
          </a:p>
          <a:p>
            <a:endParaRPr lang="fr-BE" sz="2000" dirty="0" smtClean="0"/>
          </a:p>
          <a:p>
            <a:endParaRPr lang="fr-BE" sz="2000" dirty="0"/>
          </a:p>
          <a:p>
            <a:endParaRPr lang="fr-BE" sz="2000" dirty="0" smtClean="0"/>
          </a:p>
          <a:p>
            <a:endParaRPr lang="en-US" sz="2000" dirty="0"/>
          </a:p>
        </p:txBody>
      </p:sp>
      <p:sp>
        <p:nvSpPr>
          <p:cNvPr id="5" name="TextBox 4"/>
          <p:cNvSpPr txBox="1"/>
          <p:nvPr/>
        </p:nvSpPr>
        <p:spPr>
          <a:xfrm>
            <a:off x="621904" y="1052736"/>
            <a:ext cx="8064896" cy="5016758"/>
          </a:xfrm>
          <a:prstGeom prst="rect">
            <a:avLst/>
          </a:prstGeom>
          <a:noFill/>
        </p:spPr>
        <p:txBody>
          <a:bodyPr wrap="square" rtlCol="0">
            <a:spAutoFit/>
          </a:bodyPr>
          <a:lstStyle/>
          <a:p>
            <a:pPr marL="457200" indent="-457200">
              <a:buFont typeface="Wingdings" panose="05000000000000000000" pitchFamily="2" charset="2"/>
              <a:buChar char="§"/>
            </a:pPr>
            <a:r>
              <a:rPr lang="en-GB" dirty="0">
                <a:solidFill>
                  <a:schemeClr val="tx1"/>
                </a:solidFill>
              </a:rPr>
              <a:t>ONL (Other National Language</a:t>
            </a:r>
            <a:r>
              <a:rPr lang="en-GB" dirty="0" smtClean="0">
                <a:solidFill>
                  <a:schemeClr val="tx1"/>
                </a:solidFill>
              </a:rPr>
              <a:t>)</a:t>
            </a:r>
          </a:p>
          <a:p>
            <a:pPr marL="457200" indent="-457200">
              <a:buFont typeface="Wingdings" panose="05000000000000000000" pitchFamily="2" charset="2"/>
              <a:buChar char="§"/>
            </a:pPr>
            <a:endParaRPr lang="en-GB" dirty="0">
              <a:solidFill>
                <a:schemeClr val="tx1"/>
              </a:solidFill>
            </a:endParaRPr>
          </a:p>
          <a:p>
            <a:pPr marL="457200" indent="-457200">
              <a:buFont typeface="Wingdings" panose="05000000000000000000" pitchFamily="2" charset="2"/>
              <a:buChar char="§"/>
            </a:pPr>
            <a:r>
              <a:rPr lang="en-GB" dirty="0" smtClean="0">
                <a:solidFill>
                  <a:schemeClr val="tx1"/>
                </a:solidFill>
              </a:rPr>
              <a:t>Educational Support</a:t>
            </a:r>
          </a:p>
          <a:p>
            <a:pPr marL="457200" indent="-457200">
              <a:buFont typeface="Wingdings" panose="05000000000000000000" pitchFamily="2" charset="2"/>
              <a:buChar char="§"/>
            </a:pPr>
            <a:endParaRPr lang="en-GB" dirty="0" smtClean="0">
              <a:solidFill>
                <a:schemeClr val="tx1"/>
              </a:solidFill>
            </a:endParaRPr>
          </a:p>
          <a:p>
            <a:pPr marL="457200" indent="-457200">
              <a:buFont typeface="Wingdings" panose="05000000000000000000" pitchFamily="2" charset="2"/>
              <a:buChar char="§"/>
            </a:pPr>
            <a:r>
              <a:rPr lang="en-GB" dirty="0" smtClean="0">
                <a:solidFill>
                  <a:schemeClr val="tx1"/>
                </a:solidFill>
              </a:rPr>
              <a:t>Special Educational Needs</a:t>
            </a:r>
          </a:p>
          <a:p>
            <a:pPr marL="457200" indent="-457200">
              <a:buFont typeface="Wingdings" panose="05000000000000000000" pitchFamily="2" charset="2"/>
              <a:buChar char="§"/>
            </a:pPr>
            <a:endParaRPr lang="en-GB" dirty="0">
              <a:solidFill>
                <a:schemeClr val="tx1"/>
              </a:solidFill>
            </a:endParaRPr>
          </a:p>
          <a:p>
            <a:pPr marL="457200" indent="-457200" algn="just">
              <a:buFont typeface="Wingdings" panose="05000000000000000000" pitchFamily="2" charset="2"/>
              <a:buChar char="§"/>
            </a:pPr>
            <a:r>
              <a:rPr lang="en-US" altLang="en-US" dirty="0">
                <a:solidFill>
                  <a:schemeClr val="tx1"/>
                </a:solidFill>
              </a:rPr>
              <a:t>What</a:t>
            </a:r>
            <a:r>
              <a:rPr lang="fr-FR" altLang="en-US" dirty="0">
                <a:solidFill>
                  <a:schemeClr val="tx1"/>
                </a:solidFill>
              </a:rPr>
              <a:t> about </a:t>
            </a:r>
            <a:r>
              <a:rPr lang="en-US" altLang="en-US" dirty="0">
                <a:solidFill>
                  <a:schemeClr val="tx1"/>
                </a:solidFill>
              </a:rPr>
              <a:t>pupils</a:t>
            </a:r>
            <a:r>
              <a:rPr lang="fr-FR" altLang="en-US" dirty="0">
                <a:solidFill>
                  <a:schemeClr val="tx1"/>
                </a:solidFill>
              </a:rPr>
              <a:t> </a:t>
            </a:r>
            <a:r>
              <a:rPr lang="en-US" altLang="en-US" dirty="0">
                <a:solidFill>
                  <a:schemeClr val="tx1"/>
                </a:solidFill>
              </a:rPr>
              <a:t>who</a:t>
            </a:r>
            <a:r>
              <a:rPr lang="fr-FR" altLang="en-US" dirty="0">
                <a:solidFill>
                  <a:schemeClr val="tx1"/>
                </a:solidFill>
              </a:rPr>
              <a:t> do not </a:t>
            </a:r>
            <a:r>
              <a:rPr lang="fr-FR" altLang="en-US" dirty="0" err="1" smtClean="0">
                <a:solidFill>
                  <a:schemeClr val="tx1"/>
                </a:solidFill>
              </a:rPr>
              <a:t>aim</a:t>
            </a:r>
            <a:r>
              <a:rPr lang="fr-FR" altLang="en-US" dirty="0" smtClean="0">
                <a:solidFill>
                  <a:schemeClr val="tx1"/>
                </a:solidFill>
              </a:rPr>
              <a:t> at </a:t>
            </a:r>
            <a:r>
              <a:rPr lang="fr-FR" altLang="en-US" dirty="0" err="1" smtClean="0">
                <a:solidFill>
                  <a:schemeClr val="tx1"/>
                </a:solidFill>
              </a:rPr>
              <a:t>European</a:t>
            </a:r>
            <a:r>
              <a:rPr lang="fr-FR" altLang="en-US" dirty="0" smtClean="0">
                <a:solidFill>
                  <a:schemeClr val="tx1"/>
                </a:solidFill>
              </a:rPr>
              <a:t> </a:t>
            </a:r>
            <a:r>
              <a:rPr lang="en-US" altLang="en-US" dirty="0" smtClean="0">
                <a:solidFill>
                  <a:schemeClr val="tx1"/>
                </a:solidFill>
              </a:rPr>
              <a:t>Baccalaureate</a:t>
            </a:r>
            <a:r>
              <a:rPr lang="fr-FR" altLang="en-US" dirty="0" smtClean="0">
                <a:solidFill>
                  <a:schemeClr val="tx1"/>
                </a:solidFill>
              </a:rPr>
              <a:t>?</a:t>
            </a:r>
            <a:endParaRPr lang="en-GB" dirty="0" smtClean="0">
              <a:solidFill>
                <a:schemeClr val="tx1"/>
              </a:solidFill>
            </a:endParaRPr>
          </a:p>
          <a:p>
            <a:pPr marL="457200" indent="-457200">
              <a:buFont typeface="Wingdings" panose="05000000000000000000" pitchFamily="2" charset="2"/>
              <a:buChar char="§"/>
            </a:pPr>
            <a:endParaRPr lang="en-GB" dirty="0" smtClean="0">
              <a:solidFill>
                <a:schemeClr val="tx1"/>
              </a:solidFill>
            </a:endParaRPr>
          </a:p>
          <a:p>
            <a:pPr marL="457200" indent="-457200">
              <a:buFont typeface="Wingdings" panose="05000000000000000000" pitchFamily="2" charset="2"/>
              <a:buChar char="§"/>
            </a:pPr>
            <a:endParaRPr lang="en-US" dirty="0">
              <a:solidFill>
                <a:schemeClr val="tx1"/>
              </a:solidFill>
            </a:endParaRPr>
          </a:p>
        </p:txBody>
      </p:sp>
      <p:sp>
        <p:nvSpPr>
          <p:cNvPr id="6" name="Slide Number Placeholder 4"/>
          <p:cNvSpPr txBox="1">
            <a:spLocks noGrp="1"/>
          </p:cNvSpPr>
          <p:nvPr/>
        </p:nvSpPr>
        <p:spPr>
          <a:xfrm>
            <a:off x="6553200" y="6356350"/>
            <a:ext cx="2133600" cy="365125"/>
          </a:xfrm>
          <a:prstGeom prst="rect">
            <a:avLst/>
          </a:prstGeom>
          <a:noFill/>
        </p:spPr>
        <p:txBody>
          <a:bodyPr anchor="ctr"/>
          <a:lstStyle>
            <a:lvl1pPr eaLnBrk="0" hangingPunct="0">
              <a:defRPr sz="3200" b="1">
                <a:solidFill>
                  <a:schemeClr val="bg1"/>
                </a:solidFill>
                <a:latin typeface="Calibri" pitchFamily="34" charset="0"/>
              </a:defRPr>
            </a:lvl1pPr>
            <a:lvl2pPr marL="742950" indent="-285750" eaLnBrk="0" hangingPunct="0">
              <a:defRPr sz="3200" b="1">
                <a:solidFill>
                  <a:schemeClr val="bg1"/>
                </a:solidFill>
                <a:latin typeface="Calibri" pitchFamily="34" charset="0"/>
              </a:defRPr>
            </a:lvl2pPr>
            <a:lvl3pPr marL="1143000" indent="-228600" eaLnBrk="0" hangingPunct="0">
              <a:defRPr sz="3200" b="1">
                <a:solidFill>
                  <a:schemeClr val="bg1"/>
                </a:solidFill>
                <a:latin typeface="Calibri" pitchFamily="34" charset="0"/>
              </a:defRPr>
            </a:lvl3pPr>
            <a:lvl4pPr marL="1600200" indent="-228600" eaLnBrk="0" hangingPunct="0">
              <a:defRPr sz="3200" b="1">
                <a:solidFill>
                  <a:schemeClr val="bg1"/>
                </a:solidFill>
                <a:latin typeface="Calibri" pitchFamily="34" charset="0"/>
              </a:defRPr>
            </a:lvl4pPr>
            <a:lvl5pPr marL="2057400" indent="-228600" eaLnBrk="0" hangingPunct="0">
              <a:defRPr sz="3200" b="1">
                <a:solidFill>
                  <a:schemeClr val="bg1"/>
                </a:solidFill>
                <a:latin typeface="Calibri" pitchFamily="34" charset="0"/>
              </a:defRPr>
            </a:lvl5pPr>
            <a:lvl6pPr marL="2514600" indent="-228600" eaLnBrk="0" fontAlgn="base" hangingPunct="0">
              <a:spcBef>
                <a:spcPct val="0"/>
              </a:spcBef>
              <a:spcAft>
                <a:spcPct val="0"/>
              </a:spcAft>
              <a:defRPr sz="3200" b="1">
                <a:solidFill>
                  <a:schemeClr val="bg1"/>
                </a:solidFill>
                <a:latin typeface="Calibri" pitchFamily="34" charset="0"/>
              </a:defRPr>
            </a:lvl6pPr>
            <a:lvl7pPr marL="2971800" indent="-228600" eaLnBrk="0" fontAlgn="base" hangingPunct="0">
              <a:spcBef>
                <a:spcPct val="0"/>
              </a:spcBef>
              <a:spcAft>
                <a:spcPct val="0"/>
              </a:spcAft>
              <a:defRPr sz="3200" b="1">
                <a:solidFill>
                  <a:schemeClr val="bg1"/>
                </a:solidFill>
                <a:latin typeface="Calibri" pitchFamily="34" charset="0"/>
              </a:defRPr>
            </a:lvl7pPr>
            <a:lvl8pPr marL="3429000" indent="-228600" eaLnBrk="0" fontAlgn="base" hangingPunct="0">
              <a:spcBef>
                <a:spcPct val="0"/>
              </a:spcBef>
              <a:spcAft>
                <a:spcPct val="0"/>
              </a:spcAft>
              <a:defRPr sz="3200" b="1">
                <a:solidFill>
                  <a:schemeClr val="bg1"/>
                </a:solidFill>
                <a:latin typeface="Calibri" pitchFamily="34" charset="0"/>
              </a:defRPr>
            </a:lvl8pPr>
            <a:lvl9pPr marL="3886200" indent="-228600" eaLnBrk="0" fontAlgn="base" hangingPunct="0">
              <a:spcBef>
                <a:spcPct val="0"/>
              </a:spcBef>
              <a:spcAft>
                <a:spcPct val="0"/>
              </a:spcAft>
              <a:defRPr sz="3200" b="1">
                <a:solidFill>
                  <a:schemeClr val="bg1"/>
                </a:solidFill>
                <a:latin typeface="Calibri" pitchFamily="34" charset="0"/>
              </a:defRPr>
            </a:lvl9pPr>
          </a:lstStyle>
          <a:p>
            <a:pPr algn="r" eaLnBrk="1" hangingPunct="1"/>
            <a:fld id="{4DE376DB-FC39-4EB4-BD15-FEB64294A543}" type="slidenum">
              <a:rPr lang="en-GB" altLang="en-US" sz="1200" b="0">
                <a:solidFill>
                  <a:srgbClr val="898989"/>
                </a:solidFill>
                <a:latin typeface="Arial" pitchFamily="34" charset="0"/>
              </a:rPr>
              <a:pPr algn="r" eaLnBrk="1" hangingPunct="1"/>
              <a:t>14</a:t>
            </a:fld>
            <a:endParaRPr lang="en-GB" altLang="en-US" sz="1200" b="0" dirty="0">
              <a:solidFill>
                <a:srgbClr val="898989"/>
              </a:solidFill>
              <a:latin typeface="Arial" pitchFamily="34" charset="0"/>
            </a:endParaRPr>
          </a:p>
        </p:txBody>
      </p:sp>
    </p:spTree>
    <p:extLst>
      <p:ext uri="{BB962C8B-B14F-4D97-AF65-F5344CB8AC3E}">
        <p14:creationId xmlns:p14="http://schemas.microsoft.com/office/powerpoint/2010/main" val="7381017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ontent Placeholder 2"/>
          <p:cNvSpPr>
            <a:spLocks noGrp="1"/>
          </p:cNvSpPr>
          <p:nvPr>
            <p:ph idx="1"/>
          </p:nvPr>
        </p:nvSpPr>
        <p:spPr>
          <a:xfrm>
            <a:off x="475108" y="1772816"/>
            <a:ext cx="8345363" cy="4536504"/>
          </a:xfrm>
        </p:spPr>
        <p:txBody>
          <a:bodyPr/>
          <a:lstStyle/>
          <a:p>
            <a:pPr algn="just" eaLnBrk="1" hangingPunct="1">
              <a:lnSpc>
                <a:spcPct val="90000"/>
              </a:lnSpc>
              <a:spcBef>
                <a:spcPts val="600"/>
              </a:spcBef>
            </a:pPr>
            <a:r>
              <a:rPr lang="en-US" altLang="en-US" sz="2800" dirty="0" smtClean="0">
                <a:latin typeface="Calibri" pitchFamily="34" charset="0"/>
              </a:rPr>
              <a:t>Seconded</a:t>
            </a:r>
            <a:r>
              <a:rPr lang="fr-FR" altLang="en-US" sz="2800" dirty="0" smtClean="0">
                <a:latin typeface="Calibri" pitchFamily="34" charset="0"/>
              </a:rPr>
              <a:t> </a:t>
            </a:r>
            <a:r>
              <a:rPr lang="en-US" altLang="en-US" sz="2800" dirty="0" smtClean="0">
                <a:latin typeface="Calibri" pitchFamily="34" charset="0"/>
              </a:rPr>
              <a:t>teachers</a:t>
            </a:r>
            <a:r>
              <a:rPr lang="fr-FR" altLang="en-US" sz="2800" dirty="0" smtClean="0">
                <a:latin typeface="Calibri" pitchFamily="34" charset="0"/>
              </a:rPr>
              <a:t> </a:t>
            </a:r>
          </a:p>
          <a:p>
            <a:pPr algn="just" eaLnBrk="1" hangingPunct="1">
              <a:lnSpc>
                <a:spcPct val="90000"/>
              </a:lnSpc>
              <a:spcBef>
                <a:spcPts val="600"/>
              </a:spcBef>
            </a:pPr>
            <a:endParaRPr lang="fr-FR" altLang="en-US" sz="2800" dirty="0" smtClean="0">
              <a:latin typeface="Calibri" pitchFamily="34" charset="0"/>
            </a:endParaRPr>
          </a:p>
          <a:p>
            <a:pPr algn="just" eaLnBrk="1" hangingPunct="1">
              <a:lnSpc>
                <a:spcPct val="90000"/>
              </a:lnSpc>
              <a:spcBef>
                <a:spcPts val="600"/>
              </a:spcBef>
            </a:pPr>
            <a:r>
              <a:rPr lang="en-US" altLang="en-US" sz="2800" dirty="0" smtClean="0">
                <a:latin typeface="Calibri" pitchFamily="34" charset="0"/>
              </a:rPr>
              <a:t>Locally</a:t>
            </a:r>
            <a:r>
              <a:rPr lang="fr-FR" altLang="en-US" sz="2800" dirty="0" smtClean="0">
                <a:latin typeface="Calibri" pitchFamily="34" charset="0"/>
              </a:rPr>
              <a:t> </a:t>
            </a:r>
            <a:r>
              <a:rPr lang="en-US" altLang="en-US" sz="2800" dirty="0">
                <a:latin typeface="Calibri" pitchFamily="34" charset="0"/>
              </a:rPr>
              <a:t>recruited</a:t>
            </a:r>
            <a:r>
              <a:rPr lang="fr-FR" altLang="en-US" sz="2800" dirty="0">
                <a:latin typeface="Calibri" pitchFamily="34" charset="0"/>
              </a:rPr>
              <a:t> </a:t>
            </a:r>
            <a:r>
              <a:rPr lang="en-US" altLang="en-US" sz="2800" dirty="0" smtClean="0">
                <a:latin typeface="Calibri" pitchFamily="34" charset="0"/>
              </a:rPr>
              <a:t>teachers</a:t>
            </a:r>
          </a:p>
          <a:p>
            <a:pPr algn="just" eaLnBrk="1" hangingPunct="1">
              <a:lnSpc>
                <a:spcPct val="90000"/>
              </a:lnSpc>
              <a:spcBef>
                <a:spcPts val="600"/>
              </a:spcBef>
            </a:pPr>
            <a:endParaRPr lang="fr-FR" altLang="en-US" sz="2800" dirty="0" smtClean="0">
              <a:latin typeface="Calibri" pitchFamily="34" charset="0"/>
            </a:endParaRPr>
          </a:p>
          <a:p>
            <a:pPr algn="just" eaLnBrk="1" hangingPunct="1">
              <a:lnSpc>
                <a:spcPct val="90000"/>
              </a:lnSpc>
              <a:spcBef>
                <a:spcPts val="600"/>
              </a:spcBef>
            </a:pPr>
            <a:r>
              <a:rPr lang="en-US" altLang="en-US" sz="2800" dirty="0" smtClean="0">
                <a:latin typeface="Calibri" pitchFamily="34" charset="0"/>
              </a:rPr>
              <a:t>School</a:t>
            </a:r>
            <a:r>
              <a:rPr lang="fr-BE" altLang="en-US" sz="2800" dirty="0" smtClean="0">
                <a:latin typeface="Calibri" pitchFamily="34" charset="0"/>
              </a:rPr>
              <a:t> </a:t>
            </a:r>
            <a:r>
              <a:rPr lang="en-US" altLang="en-US" sz="2800" dirty="0" smtClean="0">
                <a:latin typeface="Calibri" pitchFamily="34" charset="0"/>
              </a:rPr>
              <a:t>management’s</a:t>
            </a:r>
            <a:r>
              <a:rPr lang="fr-BE" altLang="en-US" sz="2800" dirty="0" smtClean="0">
                <a:latin typeface="Calibri" pitchFamily="34" charset="0"/>
              </a:rPr>
              <a:t> </a:t>
            </a:r>
            <a:r>
              <a:rPr lang="en-US" altLang="en-US" sz="2800" dirty="0" smtClean="0">
                <a:latin typeface="Calibri" pitchFamily="34" charset="0"/>
              </a:rPr>
              <a:t>role</a:t>
            </a:r>
          </a:p>
          <a:p>
            <a:pPr algn="just" eaLnBrk="1" hangingPunct="1">
              <a:lnSpc>
                <a:spcPct val="90000"/>
              </a:lnSpc>
              <a:spcBef>
                <a:spcPts val="600"/>
              </a:spcBef>
            </a:pPr>
            <a:endParaRPr lang="en-US" altLang="en-US" sz="2800" dirty="0" smtClean="0">
              <a:latin typeface="Calibri" pitchFamily="34" charset="0"/>
            </a:endParaRPr>
          </a:p>
          <a:p>
            <a:pPr algn="just" eaLnBrk="1" hangingPunct="1">
              <a:lnSpc>
                <a:spcPct val="90000"/>
              </a:lnSpc>
              <a:spcBef>
                <a:spcPts val="600"/>
              </a:spcBef>
            </a:pPr>
            <a:r>
              <a:rPr lang="en-US" altLang="en-US" sz="2800" dirty="0" smtClean="0">
                <a:latin typeface="Calibri" pitchFamily="34" charset="0"/>
              </a:rPr>
              <a:t>Inspectors</a:t>
            </a:r>
            <a:r>
              <a:rPr lang="fr-BE" altLang="en-US" sz="2800" dirty="0" smtClean="0">
                <a:latin typeface="Calibri" pitchFamily="34" charset="0"/>
              </a:rPr>
              <a:t>’ </a:t>
            </a:r>
            <a:r>
              <a:rPr lang="en-US" altLang="en-US" sz="2800" dirty="0" smtClean="0">
                <a:latin typeface="Calibri" pitchFamily="34" charset="0"/>
              </a:rPr>
              <a:t>role</a:t>
            </a:r>
          </a:p>
          <a:p>
            <a:pPr marL="457200" lvl="1" indent="0" algn="just" eaLnBrk="1" hangingPunct="1">
              <a:lnSpc>
                <a:spcPct val="90000"/>
              </a:lnSpc>
              <a:buNone/>
            </a:pPr>
            <a:endParaRPr lang="en-US" altLang="en-US" dirty="0" smtClean="0">
              <a:solidFill>
                <a:srgbClr val="0000FF"/>
              </a:solidFill>
              <a:latin typeface="Calibri" panose="020F0502020204030204" pitchFamily="34" charset="0"/>
            </a:endParaRPr>
          </a:p>
        </p:txBody>
      </p:sp>
      <p:sp>
        <p:nvSpPr>
          <p:cNvPr id="32771" name="Title 1"/>
          <p:cNvSpPr>
            <a:spLocks/>
          </p:cNvSpPr>
          <p:nvPr/>
        </p:nvSpPr>
        <p:spPr bwMode="auto">
          <a:xfrm>
            <a:off x="539750" y="476250"/>
            <a:ext cx="8218488"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200" b="1">
                <a:solidFill>
                  <a:schemeClr val="bg1"/>
                </a:solidFill>
                <a:latin typeface="Calibri" pitchFamily="34" charset="0"/>
              </a:defRPr>
            </a:lvl1pPr>
            <a:lvl2pPr marL="742950" indent="-285750" eaLnBrk="0" hangingPunct="0">
              <a:defRPr sz="3200" b="1">
                <a:solidFill>
                  <a:schemeClr val="bg1"/>
                </a:solidFill>
                <a:latin typeface="Calibri" pitchFamily="34" charset="0"/>
              </a:defRPr>
            </a:lvl2pPr>
            <a:lvl3pPr marL="1143000" indent="-228600" eaLnBrk="0" hangingPunct="0">
              <a:defRPr sz="3200" b="1">
                <a:solidFill>
                  <a:schemeClr val="bg1"/>
                </a:solidFill>
                <a:latin typeface="Calibri" pitchFamily="34" charset="0"/>
              </a:defRPr>
            </a:lvl3pPr>
            <a:lvl4pPr marL="1600200" indent="-228600" eaLnBrk="0" hangingPunct="0">
              <a:defRPr sz="3200" b="1">
                <a:solidFill>
                  <a:schemeClr val="bg1"/>
                </a:solidFill>
                <a:latin typeface="Calibri" pitchFamily="34" charset="0"/>
              </a:defRPr>
            </a:lvl4pPr>
            <a:lvl5pPr marL="2057400" indent="-228600" eaLnBrk="0" hangingPunct="0">
              <a:defRPr sz="3200" b="1">
                <a:solidFill>
                  <a:schemeClr val="bg1"/>
                </a:solidFill>
                <a:latin typeface="Calibri" pitchFamily="34" charset="0"/>
              </a:defRPr>
            </a:lvl5pPr>
            <a:lvl6pPr marL="2514600" indent="-228600" eaLnBrk="0" fontAlgn="base" hangingPunct="0">
              <a:spcBef>
                <a:spcPct val="0"/>
              </a:spcBef>
              <a:spcAft>
                <a:spcPct val="0"/>
              </a:spcAft>
              <a:defRPr sz="3200" b="1">
                <a:solidFill>
                  <a:schemeClr val="bg1"/>
                </a:solidFill>
                <a:latin typeface="Calibri" pitchFamily="34" charset="0"/>
              </a:defRPr>
            </a:lvl6pPr>
            <a:lvl7pPr marL="2971800" indent="-228600" eaLnBrk="0" fontAlgn="base" hangingPunct="0">
              <a:spcBef>
                <a:spcPct val="0"/>
              </a:spcBef>
              <a:spcAft>
                <a:spcPct val="0"/>
              </a:spcAft>
              <a:defRPr sz="3200" b="1">
                <a:solidFill>
                  <a:schemeClr val="bg1"/>
                </a:solidFill>
                <a:latin typeface="Calibri" pitchFamily="34" charset="0"/>
              </a:defRPr>
            </a:lvl7pPr>
            <a:lvl8pPr marL="3429000" indent="-228600" eaLnBrk="0" fontAlgn="base" hangingPunct="0">
              <a:spcBef>
                <a:spcPct val="0"/>
              </a:spcBef>
              <a:spcAft>
                <a:spcPct val="0"/>
              </a:spcAft>
              <a:defRPr sz="3200" b="1">
                <a:solidFill>
                  <a:schemeClr val="bg1"/>
                </a:solidFill>
                <a:latin typeface="Calibri" pitchFamily="34" charset="0"/>
              </a:defRPr>
            </a:lvl8pPr>
            <a:lvl9pPr marL="3886200" indent="-228600" eaLnBrk="0" fontAlgn="base" hangingPunct="0">
              <a:spcBef>
                <a:spcPct val="0"/>
              </a:spcBef>
              <a:spcAft>
                <a:spcPct val="0"/>
              </a:spcAft>
              <a:defRPr sz="3200" b="1">
                <a:solidFill>
                  <a:schemeClr val="bg1"/>
                </a:solidFill>
                <a:latin typeface="Calibri" pitchFamily="34" charset="0"/>
              </a:defRPr>
            </a:lvl9pPr>
          </a:lstStyle>
          <a:p>
            <a:pPr algn="just" eaLnBrk="1" hangingPunct="1"/>
            <a:r>
              <a:rPr lang="fr-FR" altLang="en-US" sz="2800" dirty="0">
                <a:solidFill>
                  <a:srgbClr val="0033CC"/>
                </a:solidFill>
                <a:cs typeface="Calibri" panose="020F0502020204030204" pitchFamily="34" charset="0"/>
              </a:rPr>
              <a:t>The </a:t>
            </a:r>
            <a:r>
              <a:rPr lang="en-US" altLang="en-US" sz="2800" dirty="0" smtClean="0">
                <a:solidFill>
                  <a:srgbClr val="0033CC"/>
                </a:solidFill>
                <a:cs typeface="Calibri" panose="020F0502020204030204" pitchFamily="34" charset="0"/>
              </a:rPr>
              <a:t>educational</a:t>
            </a:r>
            <a:r>
              <a:rPr lang="fr-FR" altLang="en-US" sz="2800" dirty="0" smtClean="0">
                <a:solidFill>
                  <a:srgbClr val="0033CC"/>
                </a:solidFill>
                <a:cs typeface="Calibri" panose="020F0502020204030204" pitchFamily="34" charset="0"/>
              </a:rPr>
              <a:t> </a:t>
            </a:r>
            <a:r>
              <a:rPr lang="en-US" altLang="en-US" sz="2800" dirty="0" smtClean="0">
                <a:solidFill>
                  <a:srgbClr val="0033CC"/>
                </a:solidFill>
                <a:cs typeface="Calibri" panose="020F0502020204030204" pitchFamily="34" charset="0"/>
              </a:rPr>
              <a:t>players</a:t>
            </a:r>
            <a:r>
              <a:rPr lang="fr-FR" altLang="en-US" sz="2800" dirty="0" smtClean="0">
                <a:solidFill>
                  <a:srgbClr val="0033CC"/>
                </a:solidFill>
                <a:cs typeface="Calibri" panose="020F0502020204030204" pitchFamily="34" charset="0"/>
              </a:rPr>
              <a:t> </a:t>
            </a:r>
            <a:r>
              <a:rPr lang="fr-FR" altLang="en-US" sz="2800" dirty="0">
                <a:solidFill>
                  <a:srgbClr val="0033CC"/>
                </a:solidFill>
                <a:cs typeface="Calibri" panose="020F0502020204030204" pitchFamily="34" charset="0"/>
              </a:rPr>
              <a:t>of the </a:t>
            </a:r>
            <a:r>
              <a:rPr lang="en-US" altLang="en-US" sz="2800" dirty="0" smtClean="0">
                <a:solidFill>
                  <a:srgbClr val="0033CC"/>
                </a:solidFill>
                <a:cs typeface="Calibri" panose="020F0502020204030204" pitchFamily="34" charset="0"/>
              </a:rPr>
              <a:t>European</a:t>
            </a:r>
            <a:r>
              <a:rPr lang="fr-FR" altLang="en-US" sz="2800" dirty="0" smtClean="0">
                <a:solidFill>
                  <a:srgbClr val="0033CC"/>
                </a:solidFill>
                <a:cs typeface="Calibri" panose="020F0502020204030204" pitchFamily="34" charset="0"/>
              </a:rPr>
              <a:t> </a:t>
            </a:r>
            <a:r>
              <a:rPr lang="en-US" altLang="en-US" sz="2800" dirty="0" smtClean="0">
                <a:solidFill>
                  <a:srgbClr val="0033CC"/>
                </a:solidFill>
                <a:cs typeface="Calibri" panose="020F0502020204030204" pitchFamily="34" charset="0"/>
              </a:rPr>
              <a:t>Schools</a:t>
            </a:r>
            <a:r>
              <a:rPr lang="fr-FR" altLang="en-US" sz="2800" dirty="0">
                <a:solidFill>
                  <a:srgbClr val="0033CC"/>
                </a:solidFill>
                <a:cs typeface="Calibri" panose="020F0502020204030204" pitchFamily="34" charset="0"/>
              </a:rPr>
              <a:t/>
            </a:r>
            <a:br>
              <a:rPr lang="fr-FR" altLang="en-US" sz="2800" dirty="0">
                <a:solidFill>
                  <a:srgbClr val="0033CC"/>
                </a:solidFill>
                <a:cs typeface="Calibri" panose="020F0502020204030204" pitchFamily="34" charset="0"/>
              </a:rPr>
            </a:br>
            <a:r>
              <a:rPr lang="fr-FR" altLang="en-US" sz="2800" dirty="0">
                <a:solidFill>
                  <a:srgbClr val="0033CC"/>
                </a:solidFill>
                <a:cs typeface="Calibri" panose="020F0502020204030204" pitchFamily="34" charset="0"/>
              </a:rPr>
              <a:t>The </a:t>
            </a:r>
            <a:r>
              <a:rPr lang="en-US" altLang="en-US" sz="2800" dirty="0" smtClean="0">
                <a:solidFill>
                  <a:srgbClr val="0033CC"/>
                </a:solidFill>
                <a:cs typeface="Calibri" panose="020F0502020204030204" pitchFamily="34" charset="0"/>
              </a:rPr>
              <a:t>European</a:t>
            </a:r>
            <a:r>
              <a:rPr lang="fr-FR" altLang="en-US" sz="2800" dirty="0" smtClean="0">
                <a:solidFill>
                  <a:srgbClr val="0033CC"/>
                </a:solidFill>
                <a:cs typeface="Calibri" panose="020F0502020204030204" pitchFamily="34" charset="0"/>
              </a:rPr>
              <a:t> </a:t>
            </a:r>
            <a:r>
              <a:rPr lang="en-US" altLang="en-US" sz="2800" dirty="0" smtClean="0">
                <a:solidFill>
                  <a:srgbClr val="0033CC"/>
                </a:solidFill>
                <a:cs typeface="Calibri" panose="020F0502020204030204" pitchFamily="34" charset="0"/>
              </a:rPr>
              <a:t>Baccalaureate</a:t>
            </a:r>
            <a:r>
              <a:rPr lang="fr-FR" altLang="en-US" b="0" dirty="0" smtClean="0">
                <a:solidFill>
                  <a:schemeClr val="accent1"/>
                </a:solidFill>
                <a:cs typeface="Calibri" panose="020F0502020204030204" pitchFamily="34" charset="0"/>
              </a:rPr>
              <a:t> </a:t>
            </a:r>
            <a:endParaRPr lang="en-US" altLang="en-US" b="0" dirty="0">
              <a:solidFill>
                <a:schemeClr val="accent1"/>
              </a:solidFill>
              <a:cs typeface="Calibri" panose="020F0502020204030204" pitchFamily="34" charset="0"/>
            </a:endParaRPr>
          </a:p>
        </p:txBody>
      </p:sp>
      <p:sp>
        <p:nvSpPr>
          <p:cNvPr id="5" name="Slide Number Placeholder 4"/>
          <p:cNvSpPr txBox="1">
            <a:spLocks noGrp="1"/>
          </p:cNvSpPr>
          <p:nvPr/>
        </p:nvSpPr>
        <p:spPr>
          <a:xfrm>
            <a:off x="6553200" y="6356350"/>
            <a:ext cx="2133600" cy="365125"/>
          </a:xfrm>
          <a:prstGeom prst="rect">
            <a:avLst/>
          </a:prstGeom>
          <a:noFill/>
        </p:spPr>
        <p:txBody>
          <a:bodyPr anchor="ctr"/>
          <a:lstStyle>
            <a:lvl1pPr eaLnBrk="0" hangingPunct="0">
              <a:defRPr sz="3200" b="1">
                <a:solidFill>
                  <a:schemeClr val="bg1"/>
                </a:solidFill>
                <a:latin typeface="Calibri" pitchFamily="34" charset="0"/>
              </a:defRPr>
            </a:lvl1pPr>
            <a:lvl2pPr marL="742950" indent="-285750" eaLnBrk="0" hangingPunct="0">
              <a:defRPr sz="3200" b="1">
                <a:solidFill>
                  <a:schemeClr val="bg1"/>
                </a:solidFill>
                <a:latin typeface="Calibri" pitchFamily="34" charset="0"/>
              </a:defRPr>
            </a:lvl2pPr>
            <a:lvl3pPr marL="1143000" indent="-228600" eaLnBrk="0" hangingPunct="0">
              <a:defRPr sz="3200" b="1">
                <a:solidFill>
                  <a:schemeClr val="bg1"/>
                </a:solidFill>
                <a:latin typeface="Calibri" pitchFamily="34" charset="0"/>
              </a:defRPr>
            </a:lvl3pPr>
            <a:lvl4pPr marL="1600200" indent="-228600" eaLnBrk="0" hangingPunct="0">
              <a:defRPr sz="3200" b="1">
                <a:solidFill>
                  <a:schemeClr val="bg1"/>
                </a:solidFill>
                <a:latin typeface="Calibri" pitchFamily="34" charset="0"/>
              </a:defRPr>
            </a:lvl4pPr>
            <a:lvl5pPr marL="2057400" indent="-228600" eaLnBrk="0" hangingPunct="0">
              <a:defRPr sz="3200" b="1">
                <a:solidFill>
                  <a:schemeClr val="bg1"/>
                </a:solidFill>
                <a:latin typeface="Calibri" pitchFamily="34" charset="0"/>
              </a:defRPr>
            </a:lvl5pPr>
            <a:lvl6pPr marL="2514600" indent="-228600" eaLnBrk="0" fontAlgn="base" hangingPunct="0">
              <a:spcBef>
                <a:spcPct val="0"/>
              </a:spcBef>
              <a:spcAft>
                <a:spcPct val="0"/>
              </a:spcAft>
              <a:defRPr sz="3200" b="1">
                <a:solidFill>
                  <a:schemeClr val="bg1"/>
                </a:solidFill>
                <a:latin typeface="Calibri" pitchFamily="34" charset="0"/>
              </a:defRPr>
            </a:lvl6pPr>
            <a:lvl7pPr marL="2971800" indent="-228600" eaLnBrk="0" fontAlgn="base" hangingPunct="0">
              <a:spcBef>
                <a:spcPct val="0"/>
              </a:spcBef>
              <a:spcAft>
                <a:spcPct val="0"/>
              </a:spcAft>
              <a:defRPr sz="3200" b="1">
                <a:solidFill>
                  <a:schemeClr val="bg1"/>
                </a:solidFill>
                <a:latin typeface="Calibri" pitchFamily="34" charset="0"/>
              </a:defRPr>
            </a:lvl7pPr>
            <a:lvl8pPr marL="3429000" indent="-228600" eaLnBrk="0" fontAlgn="base" hangingPunct="0">
              <a:spcBef>
                <a:spcPct val="0"/>
              </a:spcBef>
              <a:spcAft>
                <a:spcPct val="0"/>
              </a:spcAft>
              <a:defRPr sz="3200" b="1">
                <a:solidFill>
                  <a:schemeClr val="bg1"/>
                </a:solidFill>
                <a:latin typeface="Calibri" pitchFamily="34" charset="0"/>
              </a:defRPr>
            </a:lvl8pPr>
            <a:lvl9pPr marL="3886200" indent="-228600" eaLnBrk="0" fontAlgn="base" hangingPunct="0">
              <a:spcBef>
                <a:spcPct val="0"/>
              </a:spcBef>
              <a:spcAft>
                <a:spcPct val="0"/>
              </a:spcAft>
              <a:defRPr sz="3200" b="1">
                <a:solidFill>
                  <a:schemeClr val="bg1"/>
                </a:solidFill>
                <a:latin typeface="Calibri" pitchFamily="34" charset="0"/>
              </a:defRPr>
            </a:lvl9pPr>
          </a:lstStyle>
          <a:p>
            <a:pPr algn="r" eaLnBrk="1" hangingPunct="1"/>
            <a:fld id="{24D571C1-AD75-4FC6-AC80-9C0DBDE07103}" type="slidenum">
              <a:rPr lang="en-GB" altLang="en-US" sz="1200" b="0">
                <a:solidFill>
                  <a:srgbClr val="898989"/>
                </a:solidFill>
                <a:latin typeface="Arial" pitchFamily="34" charset="0"/>
              </a:rPr>
              <a:pPr algn="r" eaLnBrk="1" hangingPunct="1"/>
              <a:t>15</a:t>
            </a:fld>
            <a:endParaRPr lang="en-GB" altLang="en-US" sz="1200" b="0">
              <a:solidFill>
                <a:srgbClr val="898989"/>
              </a:solidFill>
              <a:latin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ubTitle" idx="1"/>
          </p:nvPr>
        </p:nvSpPr>
        <p:spPr>
          <a:xfrm>
            <a:off x="3132138" y="2492896"/>
            <a:ext cx="3887787" cy="792088"/>
          </a:xfrm>
        </p:spPr>
        <p:txBody>
          <a:bodyPr/>
          <a:lstStyle/>
          <a:p>
            <a:pPr eaLnBrk="1" hangingPunct="1"/>
            <a:r>
              <a:rPr lang="fr-BE" altLang="en-US" b="1" dirty="0" smtClean="0">
                <a:solidFill>
                  <a:schemeClr val="bg1"/>
                </a:solidFill>
                <a:latin typeface="Calibri" pitchFamily="34" charset="0"/>
              </a:rPr>
              <a:t>ENROLMENT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9832" y="620688"/>
            <a:ext cx="2382012" cy="1024128"/>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idx="4294967295"/>
          </p:nvPr>
        </p:nvSpPr>
        <p:spPr>
          <a:xfrm>
            <a:off x="611560" y="332656"/>
            <a:ext cx="7859713" cy="2160587"/>
          </a:xfrm>
        </p:spPr>
        <p:txBody>
          <a:bodyPr/>
          <a:lstStyle/>
          <a:p>
            <a:pPr algn="just" eaLnBrk="1" hangingPunct="1"/>
            <a:r>
              <a:rPr lang="en-US" altLang="en-US" sz="2400" b="1" dirty="0" smtClean="0">
                <a:solidFill>
                  <a:srgbClr val="0000FF"/>
                </a:solidFill>
                <a:latin typeface="Calibri" pitchFamily="34" charset="0"/>
              </a:rPr>
              <a:t>What </a:t>
            </a:r>
            <a:r>
              <a:rPr lang="en-US" altLang="en-US" sz="2400" b="1" dirty="0">
                <a:solidFill>
                  <a:srgbClr val="0000FF"/>
                </a:solidFill>
                <a:latin typeface="Calibri" pitchFamily="34" charset="0"/>
              </a:rPr>
              <a:t>is the Central Enrolment </a:t>
            </a:r>
            <a:r>
              <a:rPr lang="en-US" altLang="en-US" sz="2400" b="1" dirty="0" smtClean="0">
                <a:solidFill>
                  <a:srgbClr val="0000FF"/>
                </a:solidFill>
                <a:latin typeface="Calibri" pitchFamily="34" charset="0"/>
              </a:rPr>
              <a:t>Authority/CEA (</a:t>
            </a:r>
            <a:r>
              <a:rPr lang="en-US" altLang="en-US" sz="2400" b="1" i="1" dirty="0" err="1" smtClean="0">
                <a:solidFill>
                  <a:srgbClr val="0000FF"/>
                </a:solidFill>
                <a:latin typeface="Calibri" pitchFamily="34" charset="0"/>
              </a:rPr>
              <a:t>Autorité</a:t>
            </a:r>
            <a:r>
              <a:rPr lang="en-US" altLang="en-US" sz="2400" b="1" i="1" dirty="0" smtClean="0">
                <a:solidFill>
                  <a:srgbClr val="0000FF"/>
                </a:solidFill>
                <a:latin typeface="Calibri" pitchFamily="34" charset="0"/>
              </a:rPr>
              <a:t> </a:t>
            </a:r>
            <a:r>
              <a:rPr lang="en-US" altLang="en-US" sz="2400" b="1" i="1" dirty="0">
                <a:solidFill>
                  <a:srgbClr val="0000FF"/>
                </a:solidFill>
                <a:latin typeface="Calibri" pitchFamily="34" charset="0"/>
              </a:rPr>
              <a:t>Centrale des </a:t>
            </a:r>
            <a:r>
              <a:rPr lang="en-US" altLang="en-US" sz="2400" b="1" i="1" dirty="0" smtClean="0">
                <a:solidFill>
                  <a:srgbClr val="0000FF"/>
                </a:solidFill>
                <a:latin typeface="Calibri" pitchFamily="34" charset="0"/>
              </a:rPr>
              <a:t>Inscriptions/ACI</a:t>
            </a:r>
            <a:r>
              <a:rPr lang="en-US" altLang="en-US" sz="2400" b="1" dirty="0" smtClean="0">
                <a:solidFill>
                  <a:srgbClr val="0000FF"/>
                </a:solidFill>
                <a:latin typeface="Calibri" pitchFamily="34" charset="0"/>
              </a:rPr>
              <a:t>) </a:t>
            </a:r>
            <a:r>
              <a:rPr lang="en-US" altLang="en-US" sz="2400" b="1" dirty="0">
                <a:solidFill>
                  <a:srgbClr val="0000FF"/>
                </a:solidFill>
                <a:latin typeface="Calibri" pitchFamily="34" charset="0"/>
              </a:rPr>
              <a:t>and what are its tasks</a:t>
            </a:r>
            <a:r>
              <a:rPr lang="fr-BE" altLang="en-US" sz="2400" b="1" dirty="0" smtClean="0">
                <a:solidFill>
                  <a:srgbClr val="0000FF"/>
                </a:solidFill>
                <a:latin typeface="Calibri" pitchFamily="34" charset="0"/>
              </a:rPr>
              <a:t>?  </a:t>
            </a:r>
            <a:br>
              <a:rPr lang="fr-BE" altLang="en-US" sz="2400" b="1" dirty="0" smtClean="0">
                <a:solidFill>
                  <a:srgbClr val="0000FF"/>
                </a:solidFill>
                <a:latin typeface="Calibri" pitchFamily="34" charset="0"/>
              </a:rPr>
            </a:br>
            <a:r>
              <a:rPr lang="en-US" altLang="en-US" sz="2400" b="1" dirty="0">
                <a:solidFill>
                  <a:srgbClr val="0000FF"/>
                </a:solidFill>
                <a:latin typeface="Calibri" pitchFamily="34" charset="0"/>
              </a:rPr>
              <a:t>Who and on what basis decides on the distribution of pupils/applications in the different </a:t>
            </a:r>
            <a:r>
              <a:rPr lang="en-US" altLang="en-US" sz="2400" b="1" dirty="0" smtClean="0">
                <a:solidFill>
                  <a:srgbClr val="0000FF"/>
                </a:solidFill>
                <a:latin typeface="Calibri" pitchFamily="34" charset="0"/>
              </a:rPr>
              <a:t>schools/sites</a:t>
            </a:r>
            <a:r>
              <a:rPr lang="fr-FR" altLang="en-US" sz="2400" b="1" dirty="0" smtClean="0">
                <a:solidFill>
                  <a:srgbClr val="0000FF"/>
                </a:solidFill>
                <a:latin typeface="Calibri" pitchFamily="34" charset="0"/>
              </a:rPr>
              <a:t>? </a:t>
            </a:r>
            <a:endParaRPr lang="en-US" altLang="en-US" sz="2400" b="1" dirty="0" smtClean="0">
              <a:solidFill>
                <a:srgbClr val="0000FF"/>
              </a:solidFill>
              <a:latin typeface="Calibri" pitchFamily="34" charset="0"/>
            </a:endParaRPr>
          </a:p>
        </p:txBody>
      </p:sp>
      <p:sp>
        <p:nvSpPr>
          <p:cNvPr id="3" name="Content Placeholder 2"/>
          <p:cNvSpPr>
            <a:spLocks noGrp="1"/>
          </p:cNvSpPr>
          <p:nvPr>
            <p:ph idx="4294967295"/>
          </p:nvPr>
        </p:nvSpPr>
        <p:spPr>
          <a:xfrm>
            <a:off x="395536" y="2348880"/>
            <a:ext cx="8429625" cy="3846512"/>
          </a:xfrm>
        </p:spPr>
        <p:txBody>
          <a:bodyPr>
            <a:normAutofit/>
          </a:bodyPr>
          <a:lstStyle/>
          <a:p>
            <a:pPr algn="just" eaLnBrk="1" hangingPunct="1">
              <a:lnSpc>
                <a:spcPct val="80000"/>
              </a:lnSpc>
              <a:spcAft>
                <a:spcPct val="10000"/>
              </a:spcAft>
            </a:pPr>
            <a:r>
              <a:rPr lang="fr-BE" altLang="en-US" sz="1800" dirty="0" smtClean="0">
                <a:latin typeface="Calibri" pitchFamily="34" charset="0"/>
              </a:rPr>
              <a:t>The CEA </a:t>
            </a:r>
            <a:r>
              <a:rPr lang="en-US" altLang="en-US" sz="1800" dirty="0" smtClean="0">
                <a:latin typeface="Calibri" pitchFamily="34" charset="0"/>
              </a:rPr>
              <a:t>is</a:t>
            </a:r>
            <a:r>
              <a:rPr lang="fr-BE" altLang="en-US" sz="1800" dirty="0" smtClean="0">
                <a:latin typeface="Calibri" pitchFamily="34" charset="0"/>
              </a:rPr>
              <a:t> the administrative </a:t>
            </a:r>
            <a:r>
              <a:rPr lang="en-US" altLang="en-US" sz="1800" dirty="0" smtClean="0">
                <a:latin typeface="Calibri" pitchFamily="34" charset="0"/>
              </a:rPr>
              <a:t>authority</a:t>
            </a:r>
            <a:r>
              <a:rPr lang="fr-BE" altLang="en-US" sz="1800" dirty="0" smtClean="0">
                <a:latin typeface="Calibri" pitchFamily="34" charset="0"/>
              </a:rPr>
              <a:t> </a:t>
            </a:r>
            <a:r>
              <a:rPr lang="en-US" altLang="en-US" sz="1800" dirty="0" smtClean="0">
                <a:latin typeface="Calibri" pitchFamily="34" charset="0"/>
              </a:rPr>
              <a:t>competent</a:t>
            </a:r>
            <a:r>
              <a:rPr lang="fr-BE" altLang="en-US" sz="1800" dirty="0" smtClean="0">
                <a:latin typeface="Calibri" pitchFamily="34" charset="0"/>
              </a:rPr>
              <a:t> to </a:t>
            </a:r>
            <a:r>
              <a:rPr lang="en-US" altLang="en-US" sz="1800" dirty="0" smtClean="0">
                <a:latin typeface="Calibri" pitchFamily="34" charset="0"/>
              </a:rPr>
              <a:t>take</a:t>
            </a:r>
            <a:r>
              <a:rPr lang="fr-BE" altLang="en-US" sz="1800" dirty="0" smtClean="0">
                <a:latin typeface="Calibri" pitchFamily="34" charset="0"/>
              </a:rPr>
              <a:t> </a:t>
            </a:r>
            <a:r>
              <a:rPr lang="en-US" altLang="en-US" sz="1800" dirty="0" smtClean="0">
                <a:latin typeface="Calibri" pitchFamily="34" charset="0"/>
              </a:rPr>
              <a:t>decisions</a:t>
            </a:r>
            <a:r>
              <a:rPr lang="fr-BE" altLang="en-US" sz="1800" dirty="0" smtClean="0">
                <a:latin typeface="Calibri" pitchFamily="34" charset="0"/>
              </a:rPr>
              <a:t> on applications for </a:t>
            </a:r>
            <a:r>
              <a:rPr lang="en-US" altLang="en-US" sz="1800" dirty="0" smtClean="0">
                <a:latin typeface="Calibri" pitchFamily="34" charset="0"/>
              </a:rPr>
              <a:t>enrolment</a:t>
            </a:r>
            <a:r>
              <a:rPr lang="fr-BE" altLang="en-US" sz="1800" dirty="0" smtClean="0">
                <a:latin typeface="Calibri" pitchFamily="34" charset="0"/>
              </a:rPr>
              <a:t> at and </a:t>
            </a:r>
            <a:r>
              <a:rPr lang="en-US" altLang="en-US" sz="1800" dirty="0" smtClean="0">
                <a:latin typeface="Calibri" pitchFamily="34" charset="0"/>
              </a:rPr>
              <a:t>transfers</a:t>
            </a:r>
            <a:r>
              <a:rPr lang="fr-BE" altLang="en-US" sz="1800" dirty="0" smtClean="0">
                <a:latin typeface="Calibri" pitchFamily="34" charset="0"/>
              </a:rPr>
              <a:t> </a:t>
            </a:r>
            <a:r>
              <a:rPr lang="en-US" altLang="en-US" sz="1800" dirty="0" smtClean="0">
                <a:latin typeface="Calibri" pitchFamily="34" charset="0"/>
              </a:rPr>
              <a:t>between</a:t>
            </a:r>
            <a:r>
              <a:rPr lang="fr-BE" altLang="en-US" sz="1800" dirty="0" smtClean="0">
                <a:latin typeface="Calibri" pitchFamily="34" charset="0"/>
              </a:rPr>
              <a:t> the Brussels </a:t>
            </a:r>
            <a:r>
              <a:rPr lang="en-US" altLang="en-US" sz="1800" dirty="0" smtClean="0">
                <a:latin typeface="Calibri" pitchFamily="34" charset="0"/>
              </a:rPr>
              <a:t>European</a:t>
            </a:r>
            <a:r>
              <a:rPr lang="fr-BE" altLang="en-US" sz="1800" dirty="0" smtClean="0">
                <a:latin typeface="Calibri" pitchFamily="34" charset="0"/>
              </a:rPr>
              <a:t> </a:t>
            </a:r>
            <a:r>
              <a:rPr lang="en-US" altLang="en-US" sz="1800" dirty="0" smtClean="0">
                <a:latin typeface="Calibri" pitchFamily="34" charset="0"/>
              </a:rPr>
              <a:t>Schools</a:t>
            </a:r>
            <a:r>
              <a:rPr lang="fr-BE" altLang="en-US" sz="1800" dirty="0" smtClean="0">
                <a:latin typeface="Calibri" pitchFamily="34" charset="0"/>
              </a:rPr>
              <a:t>, i</a:t>
            </a:r>
            <a:r>
              <a:rPr lang="en-US" altLang="en-US" sz="1800" dirty="0" smtClean="0">
                <a:latin typeface="Calibri" pitchFamily="34" charset="0"/>
              </a:rPr>
              <a:t>n </a:t>
            </a:r>
            <a:r>
              <a:rPr lang="en-US" altLang="en-US" sz="1800" dirty="0">
                <a:latin typeface="Calibri" pitchFamily="34" charset="0"/>
              </a:rPr>
              <a:t>accordance with the provisions of the </a:t>
            </a:r>
            <a:r>
              <a:rPr lang="en-US" altLang="en-US" sz="1800" dirty="0" smtClean="0">
                <a:latin typeface="Calibri" pitchFamily="34" charset="0"/>
              </a:rPr>
              <a:t>current Enrolment Policy.</a:t>
            </a:r>
            <a:endParaRPr lang="fr-BE" altLang="en-US" sz="1800" dirty="0" smtClean="0">
              <a:latin typeface="Calibri" pitchFamily="34" charset="0"/>
            </a:endParaRPr>
          </a:p>
          <a:p>
            <a:pPr marL="0" indent="0" algn="just" eaLnBrk="1" hangingPunct="1">
              <a:lnSpc>
                <a:spcPct val="80000"/>
              </a:lnSpc>
              <a:spcAft>
                <a:spcPct val="10000"/>
              </a:spcAft>
              <a:buNone/>
            </a:pPr>
            <a:endParaRPr lang="fr-BE" altLang="en-US" sz="1800" dirty="0" smtClean="0">
              <a:latin typeface="Calibri" pitchFamily="34" charset="0"/>
            </a:endParaRPr>
          </a:p>
          <a:p>
            <a:pPr algn="just" eaLnBrk="1" hangingPunct="1">
              <a:lnSpc>
                <a:spcPct val="80000"/>
              </a:lnSpc>
              <a:spcAft>
                <a:spcPct val="10000"/>
              </a:spcAft>
            </a:pPr>
            <a:r>
              <a:rPr lang="en-GB" sz="1800" dirty="0" smtClean="0">
                <a:latin typeface="Calibri" pitchFamily="34" charset="0"/>
              </a:rPr>
              <a:t>The </a:t>
            </a:r>
            <a:r>
              <a:rPr lang="en-GB" sz="1800" dirty="0">
                <a:latin typeface="Calibri" pitchFamily="34" charset="0"/>
              </a:rPr>
              <a:t>details of </a:t>
            </a:r>
            <a:r>
              <a:rPr lang="en-GB" sz="1800" dirty="0" smtClean="0">
                <a:latin typeface="Calibri" pitchFamily="34" charset="0"/>
              </a:rPr>
              <a:t>its composition, the </a:t>
            </a:r>
            <a:r>
              <a:rPr lang="en-GB" sz="1800" dirty="0">
                <a:latin typeface="Calibri" pitchFamily="34" charset="0"/>
              </a:rPr>
              <a:t>procedures governing its operation and its tasks are the subject of a set of </a:t>
            </a:r>
            <a:r>
              <a:rPr lang="en-GB" sz="1800" b="1" dirty="0">
                <a:solidFill>
                  <a:srgbClr val="0033CC"/>
                </a:solidFill>
                <a:latin typeface="Calibri" pitchFamily="34" charset="0"/>
              </a:rPr>
              <a:t>Rules of </a:t>
            </a:r>
            <a:r>
              <a:rPr lang="en-GB" sz="1800" b="1" dirty="0" smtClean="0">
                <a:solidFill>
                  <a:srgbClr val="0033CC"/>
                </a:solidFill>
                <a:latin typeface="Calibri" pitchFamily="34" charset="0"/>
              </a:rPr>
              <a:t>Procedure </a:t>
            </a:r>
            <a:r>
              <a:rPr lang="en-GB" sz="1800" dirty="0" smtClean="0">
                <a:latin typeface="Calibri" pitchFamily="34" charset="0"/>
              </a:rPr>
              <a:t>(2016-11-D-25-en-3), which can be consulted on</a:t>
            </a:r>
          </a:p>
          <a:p>
            <a:pPr marL="0" indent="0" algn="just" eaLnBrk="1" hangingPunct="1">
              <a:lnSpc>
                <a:spcPct val="80000"/>
              </a:lnSpc>
              <a:spcAft>
                <a:spcPct val="10000"/>
              </a:spcAft>
              <a:buNone/>
            </a:pPr>
            <a:r>
              <a:rPr lang="en-GB" sz="1800" dirty="0">
                <a:latin typeface="Calibri" pitchFamily="34" charset="0"/>
              </a:rPr>
              <a:t>	</a:t>
            </a:r>
            <a:r>
              <a:rPr lang="en-GB" sz="1800" dirty="0" smtClean="0">
                <a:latin typeface="Calibri" pitchFamily="34" charset="0"/>
              </a:rPr>
              <a:t>	 	</a:t>
            </a:r>
            <a:r>
              <a:rPr lang="en-GB" sz="1800" b="1" dirty="0" smtClean="0">
                <a:latin typeface="Calibri" pitchFamily="34" charset="0"/>
                <a:hlinkClick r:id="rId2"/>
              </a:rPr>
              <a:t>www.eursc.eu</a:t>
            </a:r>
            <a:r>
              <a:rPr lang="en-GB" sz="1800" dirty="0" smtClean="0">
                <a:latin typeface="Calibri" pitchFamily="34" charset="0"/>
              </a:rPr>
              <a:t> </a:t>
            </a:r>
            <a:r>
              <a:rPr lang="en-GB" sz="1800" dirty="0" smtClean="0">
                <a:solidFill>
                  <a:srgbClr val="0033CC"/>
                </a:solidFill>
                <a:latin typeface="Calibri" panose="020F0502020204030204" pitchFamily="34" charset="0"/>
              </a:rPr>
              <a:t>under </a:t>
            </a:r>
            <a:r>
              <a:rPr lang="en-GB" sz="1800" i="1" dirty="0">
                <a:solidFill>
                  <a:srgbClr val="0033CC"/>
                </a:solidFill>
                <a:latin typeface="Calibri" panose="020F0502020204030204" pitchFamily="34" charset="0"/>
              </a:rPr>
              <a:t>Basic Texts</a:t>
            </a:r>
          </a:p>
          <a:p>
            <a:pPr marL="0" indent="0" eaLnBrk="1" hangingPunct="1">
              <a:buNone/>
            </a:pPr>
            <a:endParaRPr lang="fr-CH" altLang="en-US" sz="1800" dirty="0">
              <a:latin typeface="Calibri" pitchFamily="34" charset="0"/>
            </a:endParaRPr>
          </a:p>
          <a:p>
            <a:pPr eaLnBrk="1" hangingPunct="1">
              <a:lnSpc>
                <a:spcPct val="80000"/>
              </a:lnSpc>
            </a:pPr>
            <a:r>
              <a:rPr lang="fr-CH" altLang="en-US" sz="1800" b="1" dirty="0" smtClean="0">
                <a:solidFill>
                  <a:srgbClr val="0033CC"/>
                </a:solidFill>
                <a:latin typeface="Calibri" pitchFamily="34" charset="0"/>
              </a:rPr>
              <a:t>For the</a:t>
            </a:r>
            <a:r>
              <a:rPr lang="en-US" altLang="en-US" sz="1800" b="1" dirty="0">
                <a:solidFill>
                  <a:schemeClr val="accent1">
                    <a:lumMod val="75000"/>
                  </a:schemeClr>
                </a:solidFill>
                <a:latin typeface="Calibri" pitchFamily="34" charset="0"/>
              </a:rPr>
              <a:t> </a:t>
            </a:r>
            <a:r>
              <a:rPr lang="en-US" altLang="en-US" sz="1800" b="1" dirty="0">
                <a:solidFill>
                  <a:srgbClr val="0033CC"/>
                </a:solidFill>
                <a:latin typeface="Calibri" pitchFamily="34" charset="0"/>
              </a:rPr>
              <a:t>2018-2019</a:t>
            </a:r>
            <a:r>
              <a:rPr lang="en-US" altLang="en-US" sz="1800" b="1" dirty="0">
                <a:solidFill>
                  <a:schemeClr val="accent1">
                    <a:lumMod val="75000"/>
                  </a:schemeClr>
                </a:solidFill>
                <a:latin typeface="Calibri" pitchFamily="34" charset="0"/>
              </a:rPr>
              <a:t> </a:t>
            </a:r>
            <a:r>
              <a:rPr lang="en-US" altLang="en-US" sz="1800" b="1" dirty="0">
                <a:solidFill>
                  <a:srgbClr val="0033CC"/>
                </a:solidFill>
                <a:latin typeface="Calibri" pitchFamily="34" charset="0"/>
              </a:rPr>
              <a:t>school </a:t>
            </a:r>
            <a:r>
              <a:rPr lang="en-US" altLang="en-US" sz="1800" b="1" dirty="0" smtClean="0">
                <a:solidFill>
                  <a:srgbClr val="0033CC"/>
                </a:solidFill>
                <a:latin typeface="Calibri" pitchFamily="34" charset="0"/>
              </a:rPr>
              <a:t>year,</a:t>
            </a:r>
            <a:r>
              <a:rPr lang="fr-CH" altLang="en-US" sz="1800" b="1" dirty="0" smtClean="0">
                <a:solidFill>
                  <a:srgbClr val="0033CC"/>
                </a:solidFill>
                <a:latin typeface="Calibri" pitchFamily="34" charset="0"/>
              </a:rPr>
              <a:t> </a:t>
            </a:r>
            <a:r>
              <a:rPr lang="fr-CH" altLang="en-US" sz="1800" b="1" dirty="0">
                <a:solidFill>
                  <a:srgbClr val="0033CC"/>
                </a:solidFill>
                <a:latin typeface="Calibri" pitchFamily="34" charset="0"/>
              </a:rPr>
              <a:t>t</a:t>
            </a:r>
            <a:r>
              <a:rPr lang="fr-CH" altLang="en-US" sz="1800" b="1" dirty="0" smtClean="0">
                <a:solidFill>
                  <a:srgbClr val="0033CC"/>
                </a:solidFill>
                <a:latin typeface="Calibri" pitchFamily="34" charset="0"/>
              </a:rPr>
              <a:t>he </a:t>
            </a:r>
            <a:r>
              <a:rPr lang="fr-CH" altLang="en-US" sz="1800" b="1" dirty="0">
                <a:solidFill>
                  <a:srgbClr val="0033CC"/>
                </a:solidFill>
                <a:latin typeface="Calibri" pitchFamily="34" charset="0"/>
              </a:rPr>
              <a:t>Policy on </a:t>
            </a:r>
            <a:r>
              <a:rPr lang="en-US" altLang="en-US" sz="1800" b="1" dirty="0">
                <a:solidFill>
                  <a:srgbClr val="0033CC"/>
                </a:solidFill>
                <a:latin typeface="Calibri" pitchFamily="34" charset="0"/>
              </a:rPr>
              <a:t>Enrolment</a:t>
            </a:r>
            <a:r>
              <a:rPr lang="fr-CH" altLang="en-US" sz="1800" b="1" dirty="0">
                <a:solidFill>
                  <a:srgbClr val="0033CC"/>
                </a:solidFill>
                <a:latin typeface="Calibri" pitchFamily="34" charset="0"/>
              </a:rPr>
              <a:t> in the Brussels </a:t>
            </a:r>
            <a:r>
              <a:rPr lang="en-US" altLang="en-US" sz="1800" b="1" dirty="0">
                <a:solidFill>
                  <a:srgbClr val="0033CC"/>
                </a:solidFill>
                <a:latin typeface="Calibri" pitchFamily="34" charset="0"/>
              </a:rPr>
              <a:t>European Schools </a:t>
            </a:r>
            <a:r>
              <a:rPr lang="en-US" altLang="en-US" sz="1800" dirty="0" smtClean="0">
                <a:latin typeface="Calibri" pitchFamily="34" charset="0"/>
              </a:rPr>
              <a:t>(</a:t>
            </a:r>
            <a:r>
              <a:rPr lang="en-US" altLang="en-US" sz="1800" dirty="0">
                <a:latin typeface="Calibri" pitchFamily="34" charset="0"/>
              </a:rPr>
              <a:t>2017-12-D-5-en-3) can be consulted on </a:t>
            </a:r>
            <a:endParaRPr lang="en-US" altLang="en-US" sz="1800" dirty="0" smtClean="0">
              <a:latin typeface="Calibri" pitchFamily="34" charset="0"/>
            </a:endParaRPr>
          </a:p>
          <a:p>
            <a:pPr marL="0" indent="0" eaLnBrk="1" hangingPunct="1">
              <a:lnSpc>
                <a:spcPct val="80000"/>
              </a:lnSpc>
              <a:buNone/>
            </a:pPr>
            <a:endParaRPr lang="fr-CH" altLang="en-US" sz="1800" dirty="0">
              <a:latin typeface="Calibri" pitchFamily="34" charset="0"/>
            </a:endParaRPr>
          </a:p>
          <a:p>
            <a:pPr marL="0" indent="0" algn="ctr" eaLnBrk="1" hangingPunct="1">
              <a:lnSpc>
                <a:spcPct val="80000"/>
              </a:lnSpc>
              <a:buNone/>
            </a:pPr>
            <a:r>
              <a:rPr lang="fr-CH" altLang="en-US" sz="1800" b="1" dirty="0" smtClean="0">
                <a:solidFill>
                  <a:srgbClr val="000000"/>
                </a:solidFill>
                <a:latin typeface="Calibri" pitchFamily="34" charset="0"/>
                <a:hlinkClick r:id="rId2"/>
              </a:rPr>
              <a:t>www.eursc.eu</a:t>
            </a:r>
            <a:r>
              <a:rPr lang="fr-CH" altLang="en-US" sz="1800" b="1" dirty="0" smtClean="0">
                <a:solidFill>
                  <a:srgbClr val="000000"/>
                </a:solidFill>
                <a:latin typeface="Calibri" pitchFamily="34" charset="0"/>
              </a:rPr>
              <a:t> </a:t>
            </a:r>
            <a:r>
              <a:rPr lang="en-US" altLang="en-US" sz="1800" dirty="0" smtClean="0">
                <a:solidFill>
                  <a:srgbClr val="0033CC"/>
                </a:solidFill>
                <a:latin typeface="Calibri" panose="020F0502020204030204" pitchFamily="34" charset="0"/>
              </a:rPr>
              <a:t>under</a:t>
            </a:r>
            <a:r>
              <a:rPr lang="en-US" altLang="en-US" sz="1800" i="1" dirty="0" smtClean="0">
                <a:solidFill>
                  <a:srgbClr val="0033CC"/>
                </a:solidFill>
                <a:latin typeface="Calibri" panose="020F0502020204030204" pitchFamily="34" charset="0"/>
              </a:rPr>
              <a:t> </a:t>
            </a:r>
            <a:r>
              <a:rPr lang="en-US" altLang="en-US" sz="1800" i="1" dirty="0">
                <a:solidFill>
                  <a:srgbClr val="0033CC"/>
                </a:solidFill>
                <a:latin typeface="Calibri" panose="020F0502020204030204" pitchFamily="34" charset="0"/>
              </a:rPr>
              <a:t>Enrolments</a:t>
            </a:r>
          </a:p>
          <a:p>
            <a:pPr algn="just" eaLnBrk="1" hangingPunct="1">
              <a:lnSpc>
                <a:spcPct val="80000"/>
              </a:lnSpc>
              <a:spcAft>
                <a:spcPct val="10000"/>
              </a:spcAft>
            </a:pPr>
            <a:endParaRPr lang="en-GB" sz="1800" dirty="0" smtClean="0">
              <a:latin typeface="Calibri" pitchFamily="34" charset="0"/>
            </a:endParaRPr>
          </a:p>
          <a:p>
            <a:pPr algn="just" eaLnBrk="1" hangingPunct="1">
              <a:lnSpc>
                <a:spcPct val="80000"/>
              </a:lnSpc>
              <a:spcAft>
                <a:spcPct val="10000"/>
              </a:spcAft>
            </a:pPr>
            <a:endParaRPr lang="fr-BE" sz="1800" dirty="0">
              <a:latin typeface="Calibri" pitchFamily="34" charset="0"/>
            </a:endParaRPr>
          </a:p>
        </p:txBody>
      </p:sp>
      <p:sp>
        <p:nvSpPr>
          <p:cNvPr id="4" name="Slide Number Placeholder 3"/>
          <p:cNvSpPr>
            <a:spLocks noGrp="1"/>
          </p:cNvSpPr>
          <p:nvPr>
            <p:ph type="sldNum" sz="quarter" idx="11"/>
          </p:nvPr>
        </p:nvSpPr>
        <p:spPr/>
        <p:txBody>
          <a:bodyPr/>
          <a:lstStyle/>
          <a:p>
            <a:fld id="{3EA60C30-232B-43A0-8F1E-0F9C8E00EFFF}" type="slidenum">
              <a:rPr lang="fr-FR" altLang="en-US" smtClean="0">
                <a:solidFill>
                  <a:schemeClr val="bg1">
                    <a:lumMod val="65000"/>
                  </a:schemeClr>
                </a:solidFill>
                <a:latin typeface="+mn-lt"/>
              </a:rPr>
              <a:pPr/>
              <a:t>17</a:t>
            </a:fld>
            <a:endParaRPr lang="fr-FR" altLang="en-US" dirty="0">
              <a:solidFill>
                <a:schemeClr val="bg1">
                  <a:lumMod val="65000"/>
                </a:schemeClr>
              </a:solidFill>
              <a:latin typeface="+mn-l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dirty="0" smtClean="0">
                <a:solidFill>
                  <a:schemeClr val="bg2"/>
                </a:solidFill>
              </a:rPr>
              <a:t>The different school/sites</a:t>
            </a:r>
            <a:endParaRPr lang="fr-BE" sz="3600" dirty="0">
              <a:solidFill>
                <a:schemeClr val="bg2"/>
              </a:solidFill>
            </a:endParaRPr>
          </a:p>
        </p:txBody>
      </p:sp>
      <p:sp>
        <p:nvSpPr>
          <p:cNvPr id="5" name="Text Placeholder 4"/>
          <p:cNvSpPr>
            <a:spLocks noGrp="1"/>
          </p:cNvSpPr>
          <p:nvPr>
            <p:ph type="body" idx="1"/>
          </p:nvPr>
        </p:nvSpPr>
        <p:spPr>
          <a:xfrm>
            <a:off x="701957" y="2852936"/>
            <a:ext cx="7772400" cy="1386525"/>
          </a:xfrm>
          <a:solidFill>
            <a:schemeClr val="bg2"/>
          </a:solidFill>
          <a:effectLst>
            <a:glow rad="101600">
              <a:schemeClr val="accent1">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n-US" sz="2400" b="1" dirty="0" smtClean="0">
              <a:solidFill>
                <a:schemeClr val="bg1"/>
              </a:solidFill>
            </a:endParaRPr>
          </a:p>
          <a:p>
            <a:r>
              <a:rPr lang="en-US" sz="2800" b="1" dirty="0" smtClean="0">
                <a:solidFill>
                  <a:schemeClr val="bg1"/>
                </a:solidFill>
              </a:rPr>
              <a:t>ENROLMENT</a:t>
            </a:r>
            <a:endParaRPr lang="fr-BE" sz="2800" b="1" dirty="0">
              <a:solidFill>
                <a:schemeClr val="bg1"/>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91880" y="1893409"/>
            <a:ext cx="1842312" cy="792088"/>
          </a:xfrm>
          <a:prstGeom prst="rect">
            <a:avLst/>
          </a:prstGeom>
        </p:spPr>
      </p:pic>
    </p:spTree>
    <p:extLst>
      <p:ext uri="{BB962C8B-B14F-4D97-AF65-F5344CB8AC3E}">
        <p14:creationId xmlns:p14="http://schemas.microsoft.com/office/powerpoint/2010/main" val="12003455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11188" y="457200"/>
            <a:ext cx="8075612" cy="379413"/>
          </a:xfrm>
        </p:spPr>
        <p:txBody>
          <a:bodyPr/>
          <a:lstStyle/>
          <a:p>
            <a:pPr eaLnBrk="1" hangingPunct="1"/>
            <a:r>
              <a:rPr lang="fr-FR" altLang="en-US" sz="2800" b="1" dirty="0" err="1" smtClean="0">
                <a:solidFill>
                  <a:srgbClr val="0000FF"/>
                </a:solidFill>
                <a:latin typeface="Calibri" pitchFamily="34" charset="0"/>
              </a:rPr>
              <a:t>European</a:t>
            </a:r>
            <a:r>
              <a:rPr lang="fr-FR" altLang="en-US" sz="2800" b="1" dirty="0" smtClean="0">
                <a:solidFill>
                  <a:srgbClr val="0000FF"/>
                </a:solidFill>
                <a:latin typeface="Calibri" pitchFamily="34" charset="0"/>
              </a:rPr>
              <a:t> </a:t>
            </a:r>
            <a:r>
              <a:rPr lang="fr-FR" altLang="en-US" sz="2800" b="1" dirty="0" err="1" smtClean="0">
                <a:solidFill>
                  <a:srgbClr val="0000FF"/>
                </a:solidFill>
                <a:latin typeface="Calibri" pitchFamily="34" charset="0"/>
              </a:rPr>
              <a:t>Schools</a:t>
            </a:r>
            <a:r>
              <a:rPr lang="fr-FR" altLang="en-US" sz="2800" b="1" dirty="0" smtClean="0">
                <a:solidFill>
                  <a:srgbClr val="0000FF"/>
                </a:solidFill>
                <a:latin typeface="Calibri" pitchFamily="34" charset="0"/>
              </a:rPr>
              <a:t>/Sites in Brussels</a:t>
            </a:r>
          </a:p>
        </p:txBody>
      </p:sp>
      <p:sp>
        <p:nvSpPr>
          <p:cNvPr id="5" name="Slide Number Placeholder 4"/>
          <p:cNvSpPr txBox="1">
            <a:spLocks noGrp="1"/>
          </p:cNvSpPr>
          <p:nvPr/>
        </p:nvSpPr>
        <p:spPr>
          <a:xfrm>
            <a:off x="6553200" y="6356350"/>
            <a:ext cx="2133600" cy="365125"/>
          </a:xfrm>
          <a:prstGeom prst="rect">
            <a:avLst/>
          </a:prstGeom>
          <a:noFill/>
        </p:spPr>
        <p:txBody>
          <a:bodyPr anchor="ctr"/>
          <a:lstStyle>
            <a:lvl1pPr eaLnBrk="0" hangingPunct="0">
              <a:defRPr sz="3200" b="1">
                <a:solidFill>
                  <a:schemeClr val="bg1"/>
                </a:solidFill>
                <a:latin typeface="Calibri" pitchFamily="34" charset="0"/>
              </a:defRPr>
            </a:lvl1pPr>
            <a:lvl2pPr marL="742950" indent="-285750" eaLnBrk="0" hangingPunct="0">
              <a:defRPr sz="3200" b="1">
                <a:solidFill>
                  <a:schemeClr val="bg1"/>
                </a:solidFill>
                <a:latin typeface="Calibri" pitchFamily="34" charset="0"/>
              </a:defRPr>
            </a:lvl2pPr>
            <a:lvl3pPr marL="1143000" indent="-228600" eaLnBrk="0" hangingPunct="0">
              <a:defRPr sz="3200" b="1">
                <a:solidFill>
                  <a:schemeClr val="bg1"/>
                </a:solidFill>
                <a:latin typeface="Calibri" pitchFamily="34" charset="0"/>
              </a:defRPr>
            </a:lvl3pPr>
            <a:lvl4pPr marL="1600200" indent="-228600" eaLnBrk="0" hangingPunct="0">
              <a:defRPr sz="3200" b="1">
                <a:solidFill>
                  <a:schemeClr val="bg1"/>
                </a:solidFill>
                <a:latin typeface="Calibri" pitchFamily="34" charset="0"/>
              </a:defRPr>
            </a:lvl4pPr>
            <a:lvl5pPr marL="2057400" indent="-228600" eaLnBrk="0" hangingPunct="0">
              <a:defRPr sz="3200" b="1">
                <a:solidFill>
                  <a:schemeClr val="bg1"/>
                </a:solidFill>
                <a:latin typeface="Calibri" pitchFamily="34" charset="0"/>
              </a:defRPr>
            </a:lvl5pPr>
            <a:lvl6pPr marL="2514600" indent="-228600" eaLnBrk="0" fontAlgn="base" hangingPunct="0">
              <a:spcBef>
                <a:spcPct val="0"/>
              </a:spcBef>
              <a:spcAft>
                <a:spcPct val="0"/>
              </a:spcAft>
              <a:defRPr sz="3200" b="1">
                <a:solidFill>
                  <a:schemeClr val="bg1"/>
                </a:solidFill>
                <a:latin typeface="Calibri" pitchFamily="34" charset="0"/>
              </a:defRPr>
            </a:lvl6pPr>
            <a:lvl7pPr marL="2971800" indent="-228600" eaLnBrk="0" fontAlgn="base" hangingPunct="0">
              <a:spcBef>
                <a:spcPct val="0"/>
              </a:spcBef>
              <a:spcAft>
                <a:spcPct val="0"/>
              </a:spcAft>
              <a:defRPr sz="3200" b="1">
                <a:solidFill>
                  <a:schemeClr val="bg1"/>
                </a:solidFill>
                <a:latin typeface="Calibri" pitchFamily="34" charset="0"/>
              </a:defRPr>
            </a:lvl7pPr>
            <a:lvl8pPr marL="3429000" indent="-228600" eaLnBrk="0" fontAlgn="base" hangingPunct="0">
              <a:spcBef>
                <a:spcPct val="0"/>
              </a:spcBef>
              <a:spcAft>
                <a:spcPct val="0"/>
              </a:spcAft>
              <a:defRPr sz="3200" b="1">
                <a:solidFill>
                  <a:schemeClr val="bg1"/>
                </a:solidFill>
                <a:latin typeface="Calibri" pitchFamily="34" charset="0"/>
              </a:defRPr>
            </a:lvl8pPr>
            <a:lvl9pPr marL="3886200" indent="-228600" eaLnBrk="0" fontAlgn="base" hangingPunct="0">
              <a:spcBef>
                <a:spcPct val="0"/>
              </a:spcBef>
              <a:spcAft>
                <a:spcPct val="0"/>
              </a:spcAft>
              <a:defRPr sz="3200" b="1">
                <a:solidFill>
                  <a:schemeClr val="bg1"/>
                </a:solidFill>
                <a:latin typeface="Calibri" pitchFamily="34" charset="0"/>
              </a:defRPr>
            </a:lvl9pPr>
          </a:lstStyle>
          <a:p>
            <a:pPr algn="r" eaLnBrk="1" hangingPunct="1"/>
            <a:fld id="{8A9ADAE7-9267-42DF-B690-C3B79B708A3F}" type="slidenum">
              <a:rPr lang="en-GB" altLang="en-US" sz="1200" b="0">
                <a:solidFill>
                  <a:srgbClr val="898989"/>
                </a:solidFill>
                <a:latin typeface="Arial" pitchFamily="34" charset="0"/>
              </a:rPr>
              <a:pPr algn="r" eaLnBrk="1" hangingPunct="1"/>
              <a:t>19</a:t>
            </a:fld>
            <a:endParaRPr lang="en-GB" altLang="en-US" sz="1200" b="0">
              <a:solidFill>
                <a:srgbClr val="898989"/>
              </a:solidFill>
              <a:latin typeface="Arial" pitchFamily="34" charset="0"/>
            </a:endParaRP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723" r="1244"/>
          <a:stretch/>
        </p:blipFill>
        <p:spPr>
          <a:xfrm>
            <a:off x="555718" y="1052736"/>
            <a:ext cx="7976722" cy="5181972"/>
          </a:xfrm>
          <a:prstGeom prst="rect">
            <a:avLst/>
          </a:prstGeom>
        </p:spPr>
      </p:pic>
      <p:sp>
        <p:nvSpPr>
          <p:cNvPr id="2" name="Rectangle 1"/>
          <p:cNvSpPr/>
          <p:nvPr/>
        </p:nvSpPr>
        <p:spPr>
          <a:xfrm>
            <a:off x="4860032" y="5322141"/>
            <a:ext cx="1833002" cy="400110"/>
          </a:xfrm>
          <a:prstGeom prst="rect">
            <a:avLst/>
          </a:prstGeom>
          <a:solidFill>
            <a:schemeClr val="bg1"/>
          </a:solidFill>
        </p:spPr>
        <p:txBody>
          <a:bodyPr wrap="none" lIns="91440" tIns="45720" rIns="91440" bIns="45720">
            <a:spAutoFit/>
          </a:bodyPr>
          <a:lstStyle/>
          <a:p>
            <a:pPr algn="ctr"/>
            <a:r>
              <a:rPr lang="fr-BE" sz="2000" b="0"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EEB1 – UCC Site</a:t>
            </a:r>
            <a:endParaRPr lang="en-US" sz="2000" b="0" cap="none" spc="0"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endParaRPr>
          </a:p>
        </p:txBody>
      </p:sp>
      <p:sp>
        <p:nvSpPr>
          <p:cNvPr id="7" name="Rectangle 6"/>
          <p:cNvSpPr/>
          <p:nvPr/>
        </p:nvSpPr>
        <p:spPr>
          <a:xfrm>
            <a:off x="5724128" y="4357590"/>
            <a:ext cx="704040" cy="400110"/>
          </a:xfrm>
          <a:prstGeom prst="rect">
            <a:avLst/>
          </a:prstGeom>
          <a:solidFill>
            <a:schemeClr val="bg1"/>
          </a:solidFill>
        </p:spPr>
        <p:txBody>
          <a:bodyPr wrap="none" lIns="91440" tIns="45720" rIns="91440" bIns="45720">
            <a:spAutoFit/>
          </a:bodyPr>
          <a:lstStyle/>
          <a:p>
            <a:pPr algn="ctr"/>
            <a:r>
              <a:rPr lang="en-US" sz="2000" b="0"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EEB3</a:t>
            </a:r>
            <a:endParaRPr lang="en-US" sz="2000" b="0" cap="none" spc="0"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endParaRPr>
          </a:p>
        </p:txBody>
      </p:sp>
      <p:sp>
        <p:nvSpPr>
          <p:cNvPr id="8" name="Rectangle 7"/>
          <p:cNvSpPr/>
          <p:nvPr/>
        </p:nvSpPr>
        <p:spPr>
          <a:xfrm>
            <a:off x="2411760" y="4509120"/>
            <a:ext cx="1656183" cy="400110"/>
          </a:xfrm>
          <a:prstGeom prst="rect">
            <a:avLst/>
          </a:prstGeom>
          <a:solidFill>
            <a:schemeClr val="bg1"/>
          </a:solidFill>
        </p:spPr>
        <p:txBody>
          <a:bodyPr wrap="square" lIns="91440" tIns="45720" rIns="91440" bIns="45720">
            <a:spAutoFit/>
          </a:bodyPr>
          <a:lstStyle/>
          <a:p>
            <a:pPr algn="ctr"/>
            <a:r>
              <a:rPr lang="fr-BE" sz="2000" b="0"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EEB1 – BK Site</a:t>
            </a:r>
            <a:endParaRPr lang="en-US" sz="2000" b="0" cap="none" spc="0"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endParaRPr>
          </a:p>
        </p:txBody>
      </p:sp>
      <p:sp>
        <p:nvSpPr>
          <p:cNvPr id="9" name="Rectangle 8"/>
          <p:cNvSpPr/>
          <p:nvPr/>
        </p:nvSpPr>
        <p:spPr>
          <a:xfrm>
            <a:off x="6249954" y="3343672"/>
            <a:ext cx="704039" cy="400110"/>
          </a:xfrm>
          <a:prstGeom prst="rect">
            <a:avLst/>
          </a:prstGeom>
          <a:solidFill>
            <a:schemeClr val="bg1"/>
          </a:solidFill>
        </p:spPr>
        <p:txBody>
          <a:bodyPr wrap="none" lIns="91440" tIns="45720" rIns="91440" bIns="45720">
            <a:spAutoFit/>
          </a:bodyPr>
          <a:lstStyle/>
          <a:p>
            <a:pPr algn="ctr"/>
            <a:r>
              <a:rPr lang="en-US" sz="2000" b="0"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EEB2</a:t>
            </a:r>
          </a:p>
        </p:txBody>
      </p:sp>
      <p:sp>
        <p:nvSpPr>
          <p:cNvPr id="10" name="Rectangle 9"/>
          <p:cNvSpPr/>
          <p:nvPr/>
        </p:nvSpPr>
        <p:spPr>
          <a:xfrm>
            <a:off x="4296974" y="2238095"/>
            <a:ext cx="704039" cy="400110"/>
          </a:xfrm>
          <a:prstGeom prst="rect">
            <a:avLst/>
          </a:prstGeom>
          <a:solidFill>
            <a:schemeClr val="bg1"/>
          </a:solidFill>
        </p:spPr>
        <p:txBody>
          <a:bodyPr wrap="none" lIns="91440" tIns="45720" rIns="91440" bIns="45720">
            <a:spAutoFit/>
          </a:bodyPr>
          <a:lstStyle/>
          <a:p>
            <a:pPr algn="ctr"/>
            <a:r>
              <a:rPr lang="en-US" sz="2000" b="0"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EEB4</a:t>
            </a:r>
            <a:endParaRPr lang="en-US" sz="2000" b="0" cap="none" spc="0"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endParaRPr>
          </a:p>
        </p:txBody>
      </p:sp>
      <p:sp>
        <p:nvSpPr>
          <p:cNvPr id="22" name="Rectangle 21"/>
          <p:cNvSpPr/>
          <p:nvPr/>
        </p:nvSpPr>
        <p:spPr>
          <a:xfrm>
            <a:off x="325314" y="1052736"/>
            <a:ext cx="3670621" cy="1584176"/>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t"/>
          <a:lstStyle/>
          <a:p>
            <a:pPr>
              <a:spcAft>
                <a:spcPts val="900"/>
              </a:spcAft>
            </a:pPr>
            <a:r>
              <a:rPr lang="en-US" sz="1200" dirty="0" smtClean="0">
                <a:solidFill>
                  <a:schemeClr val="tx1"/>
                </a:solidFill>
              </a:rPr>
              <a:t>Brussels I – Uccle Site </a:t>
            </a:r>
            <a:r>
              <a:rPr lang="en-US" sz="1400" dirty="0" smtClean="0">
                <a:solidFill>
                  <a:schemeClr val="tx1"/>
                </a:solidFill>
              </a:rPr>
              <a:t>(EEB1 - UCC Site)</a:t>
            </a:r>
          </a:p>
          <a:p>
            <a:pPr>
              <a:spcAft>
                <a:spcPts val="900"/>
              </a:spcAft>
            </a:pPr>
            <a:r>
              <a:rPr lang="en-US" sz="1200" dirty="0" smtClean="0">
                <a:solidFill>
                  <a:schemeClr val="tx1"/>
                </a:solidFill>
              </a:rPr>
              <a:t>Brussels I – </a:t>
            </a:r>
            <a:r>
              <a:rPr lang="en-US" sz="1200" dirty="0" err="1" smtClean="0">
                <a:solidFill>
                  <a:schemeClr val="tx1"/>
                </a:solidFill>
              </a:rPr>
              <a:t>Berkendael</a:t>
            </a:r>
            <a:r>
              <a:rPr lang="en-US" sz="1200" dirty="0" smtClean="0">
                <a:solidFill>
                  <a:schemeClr val="tx1"/>
                </a:solidFill>
              </a:rPr>
              <a:t> Site </a:t>
            </a:r>
            <a:r>
              <a:rPr lang="en-US" sz="1400" dirty="0" smtClean="0">
                <a:solidFill>
                  <a:schemeClr val="tx1"/>
                </a:solidFill>
              </a:rPr>
              <a:t>(EEB1 - BK Site)</a:t>
            </a:r>
          </a:p>
          <a:p>
            <a:pPr>
              <a:spcAft>
                <a:spcPts val="900"/>
              </a:spcAft>
            </a:pPr>
            <a:r>
              <a:rPr lang="en-US" sz="1200" dirty="0" smtClean="0">
                <a:solidFill>
                  <a:schemeClr val="tx1"/>
                </a:solidFill>
              </a:rPr>
              <a:t>Brussels II </a:t>
            </a:r>
            <a:r>
              <a:rPr lang="en-US" sz="1400" dirty="0" smtClean="0">
                <a:solidFill>
                  <a:schemeClr val="tx1"/>
                </a:solidFill>
              </a:rPr>
              <a:t>(EEB2)</a:t>
            </a:r>
          </a:p>
          <a:p>
            <a:pPr>
              <a:spcAft>
                <a:spcPts val="900"/>
              </a:spcAft>
            </a:pPr>
            <a:r>
              <a:rPr lang="en-US" sz="1200" dirty="0" smtClean="0">
                <a:solidFill>
                  <a:schemeClr val="tx1"/>
                </a:solidFill>
              </a:rPr>
              <a:t>Brussels III </a:t>
            </a:r>
            <a:r>
              <a:rPr lang="en-US" sz="1400" dirty="0" smtClean="0">
                <a:solidFill>
                  <a:schemeClr val="tx1"/>
                </a:solidFill>
              </a:rPr>
              <a:t>(EEB3)</a:t>
            </a:r>
          </a:p>
          <a:p>
            <a:pPr>
              <a:spcAft>
                <a:spcPts val="900"/>
              </a:spcAft>
            </a:pPr>
            <a:r>
              <a:rPr lang="en-US" sz="1200" dirty="0" smtClean="0">
                <a:solidFill>
                  <a:schemeClr val="tx1"/>
                </a:solidFill>
              </a:rPr>
              <a:t>Brussels IV </a:t>
            </a:r>
            <a:r>
              <a:rPr lang="en-US" sz="1400" dirty="0" smtClean="0">
                <a:solidFill>
                  <a:schemeClr val="tx1"/>
                </a:solidFill>
              </a:rPr>
              <a:t>(EEB4)</a:t>
            </a:r>
            <a:endParaRPr lang="fr-BE" sz="1400" dirty="0">
              <a:solidFill>
                <a:schemeClr val="tx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1"/>
          </p:nvPr>
        </p:nvSpPr>
        <p:spPr>
          <a:xfrm>
            <a:off x="2916238" y="2636838"/>
            <a:ext cx="5327650" cy="960437"/>
          </a:xfrm>
        </p:spPr>
        <p:txBody>
          <a:bodyPr/>
          <a:lstStyle/>
          <a:p>
            <a:pPr eaLnBrk="1" hangingPunct="1"/>
            <a:r>
              <a:rPr lang="fr-BE" altLang="en-US" sz="3200" b="1" dirty="0" smtClean="0">
                <a:solidFill>
                  <a:schemeClr val="bg1"/>
                </a:solidFill>
                <a:latin typeface="Calibri" pitchFamily="34" charset="0"/>
              </a:rPr>
              <a:t>EDUCATIONAL PROJECT</a:t>
            </a:r>
            <a:endParaRPr lang="fr-FR" altLang="en-US" sz="3200" b="1" dirty="0" smtClean="0">
              <a:solidFill>
                <a:schemeClr val="bg1"/>
              </a:solidFill>
              <a:latin typeface="Calibri"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5856" y="620688"/>
            <a:ext cx="2382012" cy="1024128"/>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extLst>
              <p:ext uri="{D42A27DB-BD31-4B8C-83A1-F6EECF244321}">
                <p14:modId xmlns:p14="http://schemas.microsoft.com/office/powerpoint/2010/main" val="979621492"/>
              </p:ext>
            </p:extLst>
          </p:nvPr>
        </p:nvGraphicFramePr>
        <p:xfrm>
          <a:off x="827584" y="3717032"/>
          <a:ext cx="7272808" cy="2376263"/>
        </p:xfrm>
        <a:graphic>
          <a:graphicData uri="http://schemas.openxmlformats.org/drawingml/2006/chart">
            <c:chart xmlns:c="http://schemas.openxmlformats.org/drawingml/2006/chart" xmlns:r="http://schemas.openxmlformats.org/officeDocument/2006/relationships" r:id="rId2"/>
          </a:graphicData>
        </a:graphic>
      </p:graphicFrame>
      <p:sp>
        <p:nvSpPr>
          <p:cNvPr id="5" name="Slide Number Placeholder 4"/>
          <p:cNvSpPr>
            <a:spLocks noGrp="1"/>
          </p:cNvSpPr>
          <p:nvPr>
            <p:ph type="sldNum" sz="quarter" idx="11"/>
          </p:nvPr>
        </p:nvSpPr>
        <p:spPr/>
        <p:txBody>
          <a:bodyPr/>
          <a:lstStyle/>
          <a:p>
            <a:fld id="{3EA60C30-232B-43A0-8F1E-0F9C8E00EFFF}" type="slidenum">
              <a:rPr lang="fr-FR" altLang="en-US" smtClean="0">
                <a:solidFill>
                  <a:schemeClr val="bg1">
                    <a:lumMod val="65000"/>
                  </a:schemeClr>
                </a:solidFill>
                <a:latin typeface="+mn-lt"/>
              </a:rPr>
              <a:pPr/>
              <a:t>20</a:t>
            </a:fld>
            <a:endParaRPr lang="fr-FR" altLang="en-US" dirty="0">
              <a:solidFill>
                <a:schemeClr val="bg1">
                  <a:lumMod val="65000"/>
                </a:schemeClr>
              </a:solidFill>
              <a:latin typeface="+mn-lt"/>
            </a:endParaRPr>
          </a:p>
        </p:txBody>
      </p:sp>
      <p:sp>
        <p:nvSpPr>
          <p:cNvPr id="6" name="Title 1"/>
          <p:cNvSpPr txBox="1">
            <a:spLocks/>
          </p:cNvSpPr>
          <p:nvPr/>
        </p:nvSpPr>
        <p:spPr bwMode="auto">
          <a:xfrm>
            <a:off x="395536" y="637670"/>
            <a:ext cx="8229600"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pitchFamily="34" charset="0"/>
              </a:defRPr>
            </a:lvl2pPr>
            <a:lvl3pPr algn="l" rtl="0" eaLnBrk="0" fontAlgn="base" hangingPunct="0">
              <a:spcBef>
                <a:spcPct val="0"/>
              </a:spcBef>
              <a:spcAft>
                <a:spcPct val="0"/>
              </a:spcAft>
              <a:defRPr sz="4400">
                <a:solidFill>
                  <a:schemeClr val="tx1"/>
                </a:solidFill>
                <a:latin typeface="Arial" pitchFamily="34" charset="0"/>
              </a:defRPr>
            </a:lvl3pPr>
            <a:lvl4pPr algn="l" rtl="0" eaLnBrk="0" fontAlgn="base" hangingPunct="0">
              <a:spcBef>
                <a:spcPct val="0"/>
              </a:spcBef>
              <a:spcAft>
                <a:spcPct val="0"/>
              </a:spcAft>
              <a:defRPr sz="4400">
                <a:solidFill>
                  <a:schemeClr val="tx1"/>
                </a:solidFill>
                <a:latin typeface="Arial" pitchFamily="34" charset="0"/>
              </a:defRPr>
            </a:lvl4pPr>
            <a:lvl5pPr algn="l" rtl="0" eaLnBrk="0" fontAlgn="base" hangingPunct="0">
              <a:spcBef>
                <a:spcPct val="0"/>
              </a:spcBef>
              <a:spcAft>
                <a:spcPct val="0"/>
              </a:spcAft>
              <a:defRPr sz="4400">
                <a:solidFill>
                  <a:schemeClr val="tx1"/>
                </a:solidFill>
                <a:latin typeface="Arial" pitchFamily="34" charset="0"/>
              </a:defRPr>
            </a:lvl5pPr>
            <a:lvl6pPr marL="457200" algn="l" rtl="0" fontAlgn="base">
              <a:spcBef>
                <a:spcPct val="0"/>
              </a:spcBef>
              <a:spcAft>
                <a:spcPct val="0"/>
              </a:spcAft>
              <a:defRPr sz="4400">
                <a:solidFill>
                  <a:schemeClr val="tx1"/>
                </a:solidFill>
                <a:latin typeface="Arial" pitchFamily="34" charset="0"/>
              </a:defRPr>
            </a:lvl6pPr>
            <a:lvl7pPr marL="914400" algn="l" rtl="0" fontAlgn="base">
              <a:spcBef>
                <a:spcPct val="0"/>
              </a:spcBef>
              <a:spcAft>
                <a:spcPct val="0"/>
              </a:spcAft>
              <a:defRPr sz="4400">
                <a:solidFill>
                  <a:schemeClr val="tx1"/>
                </a:solidFill>
                <a:latin typeface="Arial" pitchFamily="34" charset="0"/>
              </a:defRPr>
            </a:lvl7pPr>
            <a:lvl8pPr marL="1371600" algn="l" rtl="0" fontAlgn="base">
              <a:spcBef>
                <a:spcPct val="0"/>
              </a:spcBef>
              <a:spcAft>
                <a:spcPct val="0"/>
              </a:spcAft>
              <a:defRPr sz="4400">
                <a:solidFill>
                  <a:schemeClr val="tx1"/>
                </a:solidFill>
                <a:latin typeface="Arial" pitchFamily="34" charset="0"/>
              </a:defRPr>
            </a:lvl8pPr>
            <a:lvl9pPr marL="1828800" algn="l" rtl="0" fontAlgn="base">
              <a:spcBef>
                <a:spcPct val="0"/>
              </a:spcBef>
              <a:spcAft>
                <a:spcPct val="0"/>
              </a:spcAft>
              <a:defRPr sz="4400">
                <a:solidFill>
                  <a:schemeClr val="tx1"/>
                </a:solidFill>
                <a:latin typeface="Arial" pitchFamily="34" charset="0"/>
              </a:defRPr>
            </a:lvl9pPr>
          </a:lstStyle>
          <a:p>
            <a:pPr algn="just" eaLnBrk="1" hangingPunct="1">
              <a:lnSpc>
                <a:spcPct val="75000"/>
              </a:lnSpc>
            </a:pPr>
            <a:r>
              <a:rPr lang="en-US" altLang="en-US" sz="2800" b="1" kern="0" dirty="0" smtClean="0">
                <a:solidFill>
                  <a:srgbClr val="0000FF"/>
                </a:solidFill>
                <a:latin typeface="Calibri" pitchFamily="34" charset="0"/>
              </a:rPr>
              <a:t>Pupil</a:t>
            </a:r>
            <a:r>
              <a:rPr lang="fr-FR" altLang="en-US" sz="2800" b="1" kern="0" dirty="0" smtClean="0">
                <a:solidFill>
                  <a:srgbClr val="0000FF"/>
                </a:solidFill>
                <a:latin typeface="Calibri" pitchFamily="34" charset="0"/>
              </a:rPr>
              <a:t> population of the Brussels </a:t>
            </a:r>
            <a:r>
              <a:rPr lang="en-US" altLang="en-US" sz="2800" b="1" kern="0" dirty="0" smtClean="0">
                <a:solidFill>
                  <a:srgbClr val="0000FF"/>
                </a:solidFill>
                <a:latin typeface="Calibri" pitchFamily="34" charset="0"/>
              </a:rPr>
              <a:t>European</a:t>
            </a:r>
            <a:r>
              <a:rPr lang="fr-FR" altLang="en-US" sz="2800" b="1" kern="0" dirty="0" smtClean="0">
                <a:solidFill>
                  <a:srgbClr val="0000FF"/>
                </a:solidFill>
                <a:latin typeface="Calibri" pitchFamily="34" charset="0"/>
              </a:rPr>
              <a:t> </a:t>
            </a:r>
            <a:r>
              <a:rPr lang="en-US" altLang="en-US" sz="2800" b="1" kern="0" dirty="0" smtClean="0">
                <a:solidFill>
                  <a:srgbClr val="0000FF"/>
                </a:solidFill>
                <a:latin typeface="Calibri" pitchFamily="34" charset="0"/>
              </a:rPr>
              <a:t>Schools</a:t>
            </a:r>
            <a:br>
              <a:rPr lang="en-US" altLang="en-US" sz="2800" b="1" kern="0" dirty="0" smtClean="0">
                <a:solidFill>
                  <a:srgbClr val="0000FF"/>
                </a:solidFill>
                <a:latin typeface="Calibri" pitchFamily="34" charset="0"/>
              </a:rPr>
            </a:br>
            <a:endParaRPr lang="en-US" altLang="en-US" sz="3200" b="0" u="sng" kern="0" dirty="0" smtClean="0">
              <a:solidFill>
                <a:srgbClr val="00B050"/>
              </a:solidFill>
              <a:latin typeface="Calibri" pitchFamily="34" charset="0"/>
            </a:endParaRPr>
          </a:p>
        </p:txBody>
      </p:sp>
      <p:pic>
        <p:nvPicPr>
          <p:cNvPr id="4" name="Picture 3"/>
          <p:cNvPicPr>
            <a:picLocks noChangeAspect="1"/>
          </p:cNvPicPr>
          <p:nvPr/>
        </p:nvPicPr>
        <p:blipFill>
          <a:blip r:embed="rId3"/>
          <a:stretch>
            <a:fillRect/>
          </a:stretch>
        </p:blipFill>
        <p:spPr>
          <a:xfrm>
            <a:off x="1043608" y="1268760"/>
            <a:ext cx="6768753" cy="2095363"/>
          </a:xfrm>
          <a:prstGeom prst="rect">
            <a:avLst/>
          </a:prstGeom>
        </p:spPr>
      </p:pic>
    </p:spTree>
    <p:extLst>
      <p:ext uri="{BB962C8B-B14F-4D97-AF65-F5344CB8AC3E}">
        <p14:creationId xmlns:p14="http://schemas.microsoft.com/office/powerpoint/2010/main" val="3425913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68313" y="404813"/>
            <a:ext cx="8569325" cy="358775"/>
          </a:xfrm>
        </p:spPr>
        <p:txBody>
          <a:bodyPr/>
          <a:lstStyle/>
          <a:p>
            <a:pPr algn="just" eaLnBrk="1" hangingPunct="1"/>
            <a:r>
              <a:rPr lang="en-US" altLang="en-US" sz="2600" b="1" dirty="0" smtClean="0">
                <a:solidFill>
                  <a:srgbClr val="0000FF"/>
                </a:solidFill>
                <a:latin typeface="Calibri" pitchFamily="34" charset="0"/>
              </a:rPr>
              <a:t>What </a:t>
            </a:r>
            <a:r>
              <a:rPr lang="en-US" altLang="en-US" sz="2600" b="1" dirty="0">
                <a:solidFill>
                  <a:srgbClr val="0000FF"/>
                </a:solidFill>
                <a:latin typeface="Calibri" pitchFamily="34" charset="0"/>
              </a:rPr>
              <a:t>language sections exist in which </a:t>
            </a:r>
            <a:r>
              <a:rPr lang="en-US" altLang="en-US" sz="2600" b="1" dirty="0" smtClean="0">
                <a:solidFill>
                  <a:srgbClr val="0000FF"/>
                </a:solidFill>
                <a:latin typeface="Calibri" pitchFamily="34" charset="0"/>
              </a:rPr>
              <a:t>school/site today?</a:t>
            </a:r>
            <a:endParaRPr lang="fr-FR" altLang="en-US" sz="2600" b="1" dirty="0" smtClean="0">
              <a:solidFill>
                <a:srgbClr val="0000FF"/>
              </a:solidFill>
              <a:latin typeface="Calibri" pitchFamily="34" charset="0"/>
            </a:endParaRPr>
          </a:p>
        </p:txBody>
      </p:sp>
      <p:sp>
        <p:nvSpPr>
          <p:cNvPr id="5" name="Slide Number Placeholder 4"/>
          <p:cNvSpPr txBox="1">
            <a:spLocks noGrp="1"/>
          </p:cNvSpPr>
          <p:nvPr/>
        </p:nvSpPr>
        <p:spPr>
          <a:xfrm>
            <a:off x="6553200" y="6356350"/>
            <a:ext cx="2133600" cy="365125"/>
          </a:xfrm>
          <a:prstGeom prst="rect">
            <a:avLst/>
          </a:prstGeom>
          <a:noFill/>
        </p:spPr>
        <p:txBody>
          <a:bodyPr anchor="ctr"/>
          <a:lstStyle>
            <a:lvl1pPr eaLnBrk="0" hangingPunct="0">
              <a:defRPr sz="3200" b="1">
                <a:solidFill>
                  <a:schemeClr val="bg1"/>
                </a:solidFill>
                <a:latin typeface="Calibri" pitchFamily="34" charset="0"/>
              </a:defRPr>
            </a:lvl1pPr>
            <a:lvl2pPr marL="742950" indent="-285750" eaLnBrk="0" hangingPunct="0">
              <a:defRPr sz="3200" b="1">
                <a:solidFill>
                  <a:schemeClr val="bg1"/>
                </a:solidFill>
                <a:latin typeface="Calibri" pitchFamily="34" charset="0"/>
              </a:defRPr>
            </a:lvl2pPr>
            <a:lvl3pPr marL="1143000" indent="-228600" eaLnBrk="0" hangingPunct="0">
              <a:defRPr sz="3200" b="1">
                <a:solidFill>
                  <a:schemeClr val="bg1"/>
                </a:solidFill>
                <a:latin typeface="Calibri" pitchFamily="34" charset="0"/>
              </a:defRPr>
            </a:lvl3pPr>
            <a:lvl4pPr marL="1600200" indent="-228600" eaLnBrk="0" hangingPunct="0">
              <a:defRPr sz="3200" b="1">
                <a:solidFill>
                  <a:schemeClr val="bg1"/>
                </a:solidFill>
                <a:latin typeface="Calibri" pitchFamily="34" charset="0"/>
              </a:defRPr>
            </a:lvl4pPr>
            <a:lvl5pPr marL="2057400" indent="-228600" eaLnBrk="0" hangingPunct="0">
              <a:defRPr sz="3200" b="1">
                <a:solidFill>
                  <a:schemeClr val="bg1"/>
                </a:solidFill>
                <a:latin typeface="Calibri" pitchFamily="34" charset="0"/>
              </a:defRPr>
            </a:lvl5pPr>
            <a:lvl6pPr marL="2514600" indent="-228600" eaLnBrk="0" fontAlgn="base" hangingPunct="0">
              <a:spcBef>
                <a:spcPct val="0"/>
              </a:spcBef>
              <a:spcAft>
                <a:spcPct val="0"/>
              </a:spcAft>
              <a:defRPr sz="3200" b="1">
                <a:solidFill>
                  <a:schemeClr val="bg1"/>
                </a:solidFill>
                <a:latin typeface="Calibri" pitchFamily="34" charset="0"/>
              </a:defRPr>
            </a:lvl6pPr>
            <a:lvl7pPr marL="2971800" indent="-228600" eaLnBrk="0" fontAlgn="base" hangingPunct="0">
              <a:spcBef>
                <a:spcPct val="0"/>
              </a:spcBef>
              <a:spcAft>
                <a:spcPct val="0"/>
              </a:spcAft>
              <a:defRPr sz="3200" b="1">
                <a:solidFill>
                  <a:schemeClr val="bg1"/>
                </a:solidFill>
                <a:latin typeface="Calibri" pitchFamily="34" charset="0"/>
              </a:defRPr>
            </a:lvl7pPr>
            <a:lvl8pPr marL="3429000" indent="-228600" eaLnBrk="0" fontAlgn="base" hangingPunct="0">
              <a:spcBef>
                <a:spcPct val="0"/>
              </a:spcBef>
              <a:spcAft>
                <a:spcPct val="0"/>
              </a:spcAft>
              <a:defRPr sz="3200" b="1">
                <a:solidFill>
                  <a:schemeClr val="bg1"/>
                </a:solidFill>
                <a:latin typeface="Calibri" pitchFamily="34" charset="0"/>
              </a:defRPr>
            </a:lvl8pPr>
            <a:lvl9pPr marL="3886200" indent="-228600" eaLnBrk="0" fontAlgn="base" hangingPunct="0">
              <a:spcBef>
                <a:spcPct val="0"/>
              </a:spcBef>
              <a:spcAft>
                <a:spcPct val="0"/>
              </a:spcAft>
              <a:defRPr sz="3200" b="1">
                <a:solidFill>
                  <a:schemeClr val="bg1"/>
                </a:solidFill>
                <a:latin typeface="Calibri" pitchFamily="34" charset="0"/>
              </a:defRPr>
            </a:lvl9pPr>
          </a:lstStyle>
          <a:p>
            <a:pPr algn="r" eaLnBrk="1" hangingPunct="1"/>
            <a:fld id="{80F7FDF9-76F0-4FD5-A382-9F9787DCA8DF}" type="slidenum">
              <a:rPr lang="en-GB" altLang="en-US" sz="1200" b="0">
                <a:solidFill>
                  <a:srgbClr val="898989"/>
                </a:solidFill>
                <a:latin typeface="Arial" pitchFamily="34" charset="0"/>
              </a:rPr>
              <a:pPr algn="r" eaLnBrk="1" hangingPunct="1"/>
              <a:t>21</a:t>
            </a:fld>
            <a:endParaRPr lang="en-GB" altLang="en-US" sz="1200" b="0">
              <a:solidFill>
                <a:srgbClr val="898989"/>
              </a:solidFill>
              <a:latin typeface="Arial"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925332505"/>
              </p:ext>
            </p:extLst>
          </p:nvPr>
        </p:nvGraphicFramePr>
        <p:xfrm>
          <a:off x="971595" y="836720"/>
          <a:ext cx="6122712" cy="5597912"/>
        </p:xfrm>
        <a:graphic>
          <a:graphicData uri="http://schemas.openxmlformats.org/drawingml/2006/table">
            <a:tbl>
              <a:tblPr/>
              <a:tblGrid>
                <a:gridCol w="887946">
                  <a:extLst>
                    <a:ext uri="{9D8B030D-6E8A-4147-A177-3AD203B41FA5}">
                      <a16:colId xmlns:a16="http://schemas.microsoft.com/office/drawing/2014/main" xmlns="" val="118117702"/>
                    </a:ext>
                  </a:extLst>
                </a:gridCol>
                <a:gridCol w="391422">
                  <a:extLst>
                    <a:ext uri="{9D8B030D-6E8A-4147-A177-3AD203B41FA5}">
                      <a16:colId xmlns:a16="http://schemas.microsoft.com/office/drawing/2014/main" xmlns="" val="2262993115"/>
                    </a:ext>
                  </a:extLst>
                </a:gridCol>
                <a:gridCol w="605418">
                  <a:extLst>
                    <a:ext uri="{9D8B030D-6E8A-4147-A177-3AD203B41FA5}">
                      <a16:colId xmlns:a16="http://schemas.microsoft.com/office/drawing/2014/main" xmlns="" val="1084701795"/>
                    </a:ext>
                  </a:extLst>
                </a:gridCol>
                <a:gridCol w="605418">
                  <a:extLst>
                    <a:ext uri="{9D8B030D-6E8A-4147-A177-3AD203B41FA5}">
                      <a16:colId xmlns:a16="http://schemas.microsoft.com/office/drawing/2014/main" xmlns="" val="2817706526"/>
                    </a:ext>
                  </a:extLst>
                </a:gridCol>
                <a:gridCol w="605418">
                  <a:extLst>
                    <a:ext uri="{9D8B030D-6E8A-4147-A177-3AD203B41FA5}">
                      <a16:colId xmlns:a16="http://schemas.microsoft.com/office/drawing/2014/main" xmlns="" val="285382014"/>
                    </a:ext>
                  </a:extLst>
                </a:gridCol>
                <a:gridCol w="605418">
                  <a:extLst>
                    <a:ext uri="{9D8B030D-6E8A-4147-A177-3AD203B41FA5}">
                      <a16:colId xmlns:a16="http://schemas.microsoft.com/office/drawing/2014/main" xmlns="" val="3185084406"/>
                    </a:ext>
                  </a:extLst>
                </a:gridCol>
                <a:gridCol w="605418">
                  <a:extLst>
                    <a:ext uri="{9D8B030D-6E8A-4147-A177-3AD203B41FA5}">
                      <a16:colId xmlns:a16="http://schemas.microsoft.com/office/drawing/2014/main" xmlns="" val="3812209722"/>
                    </a:ext>
                  </a:extLst>
                </a:gridCol>
                <a:gridCol w="605418">
                  <a:extLst>
                    <a:ext uri="{9D8B030D-6E8A-4147-A177-3AD203B41FA5}">
                      <a16:colId xmlns:a16="http://schemas.microsoft.com/office/drawing/2014/main" xmlns="" val="2632771322"/>
                    </a:ext>
                  </a:extLst>
                </a:gridCol>
                <a:gridCol w="605418">
                  <a:extLst>
                    <a:ext uri="{9D8B030D-6E8A-4147-A177-3AD203B41FA5}">
                      <a16:colId xmlns:a16="http://schemas.microsoft.com/office/drawing/2014/main" xmlns="" val="2643171191"/>
                    </a:ext>
                  </a:extLst>
                </a:gridCol>
                <a:gridCol w="605418">
                  <a:extLst>
                    <a:ext uri="{9D8B030D-6E8A-4147-A177-3AD203B41FA5}">
                      <a16:colId xmlns:a16="http://schemas.microsoft.com/office/drawing/2014/main" xmlns="" val="2758159395"/>
                    </a:ext>
                  </a:extLst>
                </a:gridCol>
              </a:tblGrid>
              <a:tr h="120110">
                <a:tc gridSpan="9">
                  <a:txBody>
                    <a:bodyPr/>
                    <a:lstStyle/>
                    <a:p>
                      <a:pPr algn="l" fontAlgn="ctr"/>
                      <a:r>
                        <a:rPr lang="fr-BE" sz="700" b="1" i="0" u="none" strike="noStrike">
                          <a:effectLst/>
                          <a:latin typeface="Arial" panose="020B0604020202020204" pitchFamily="34" charset="0"/>
                        </a:rPr>
                        <a:t>EEB1 - UCC Site</a:t>
                      </a:r>
                    </a:p>
                  </a:txBody>
                  <a:tcPr marL="5211" marR="5211" marT="5211" marB="0" anchor="ctr">
                    <a:lnL>
                      <a:noFill/>
                    </a:lnL>
                    <a:lnR>
                      <a:noFill/>
                    </a:lnR>
                    <a:lnT>
                      <a:noFill/>
                    </a:lnT>
                    <a:lnB w="6350" cap="flat" cmpd="sng" algn="ctr">
                      <a:solidFill>
                        <a:srgbClr val="000000"/>
                      </a:solidFill>
                      <a:prstDash val="solid"/>
                      <a:round/>
                      <a:headEnd type="none" w="med" len="med"/>
                      <a:tailEnd type="none" w="med" len="med"/>
                    </a:lnB>
                    <a:solidFill>
                      <a:srgbClr val="C0C0C0"/>
                    </a:solidFill>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a:txBody>
                    <a:bodyPr/>
                    <a:lstStyle/>
                    <a:p>
                      <a:pPr algn="l" fontAlgn="b"/>
                      <a:r>
                        <a:rPr lang="fr-BE" sz="700" b="0" i="0" u="none" strike="noStrike">
                          <a:effectLst/>
                          <a:latin typeface="Arial" panose="020B0604020202020204" pitchFamily="34" charset="0"/>
                        </a:rPr>
                        <a:t> </a:t>
                      </a:r>
                    </a:p>
                  </a:txBody>
                  <a:tcPr marL="5211" marR="5211" marT="5211" marB="0" anchor="b">
                    <a:lnL>
                      <a:noFill/>
                    </a:lnL>
                    <a:lnR>
                      <a:noFill/>
                    </a:lnR>
                    <a:lnT>
                      <a:noFill/>
                    </a:lnT>
                    <a:lnB>
                      <a:noFill/>
                    </a:lnB>
                    <a:solidFill>
                      <a:srgbClr val="FFFFFF"/>
                    </a:solidFill>
                  </a:tcPr>
                </a:tc>
                <a:extLst>
                  <a:ext uri="{0D108BD9-81ED-4DB2-BD59-A6C34878D82A}">
                    <a16:rowId xmlns:a16="http://schemas.microsoft.com/office/drawing/2014/main" xmlns="" val="1856746599"/>
                  </a:ext>
                </a:extLst>
              </a:tr>
              <a:tr h="282447">
                <a:tc>
                  <a:txBody>
                    <a:bodyPr/>
                    <a:lstStyle/>
                    <a:p>
                      <a:pPr algn="l" fontAlgn="ctr"/>
                      <a:r>
                        <a:rPr lang="fr-BE" sz="1000" b="0" i="1" u="none" strike="noStrike" dirty="0">
                          <a:effectLst/>
                          <a:latin typeface="Arial" panose="020B0604020202020204" pitchFamily="34" charset="0"/>
                        </a:rPr>
                        <a:t>Nursery</a:t>
                      </a:r>
                    </a:p>
                  </a:txBody>
                  <a:tcPr marL="5211" marR="5211" marT="52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BE" sz="1000" b="1" i="0" u="none" strike="noStrike">
                          <a:effectLst/>
                          <a:latin typeface="Arial" panose="020B0604020202020204" pitchFamily="34" charset="0"/>
                        </a:rPr>
                        <a:t>DA</a:t>
                      </a:r>
                    </a:p>
                  </a:txBody>
                  <a:tcPr marL="5211" marR="5211" marT="52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BE" sz="1000" b="1" i="0" u="none" strike="noStrike">
                          <a:effectLst/>
                          <a:latin typeface="Arial" panose="020B0604020202020204" pitchFamily="34" charset="0"/>
                        </a:rPr>
                        <a:t>DE</a:t>
                      </a:r>
                    </a:p>
                  </a:txBody>
                  <a:tcPr marL="5211" marR="5211" marT="52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BE" sz="1000" b="1" i="0" u="none" strike="noStrike">
                          <a:effectLst/>
                          <a:latin typeface="Arial" panose="020B0604020202020204" pitchFamily="34" charset="0"/>
                        </a:rPr>
                        <a:t>EN</a:t>
                      </a:r>
                    </a:p>
                  </a:txBody>
                  <a:tcPr marL="5211" marR="5211" marT="52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BE" sz="1000" b="1" i="0" u="none" strike="noStrike">
                          <a:effectLst/>
                          <a:latin typeface="Arial" panose="020B0604020202020204" pitchFamily="34" charset="0"/>
                        </a:rPr>
                        <a:t>ES</a:t>
                      </a:r>
                    </a:p>
                  </a:txBody>
                  <a:tcPr marL="5211" marR="5211" marT="52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BE" sz="1000" b="1" i="0" u="none" strike="noStrike">
                          <a:effectLst/>
                          <a:latin typeface="Arial" panose="020B0604020202020204" pitchFamily="34" charset="0"/>
                        </a:rPr>
                        <a:t>FR</a:t>
                      </a:r>
                    </a:p>
                  </a:txBody>
                  <a:tcPr marL="5211" marR="5211" marT="52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BE" sz="1000" b="1" i="0" u="none" strike="noStrike">
                          <a:effectLst/>
                          <a:latin typeface="Arial" panose="020B0604020202020204" pitchFamily="34" charset="0"/>
                        </a:rPr>
                        <a:t>HU</a:t>
                      </a:r>
                    </a:p>
                  </a:txBody>
                  <a:tcPr marL="5211" marR="5211" marT="52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BE" sz="1000" b="1" i="0" u="none" strike="noStrike">
                          <a:effectLst/>
                          <a:latin typeface="Arial" panose="020B0604020202020204" pitchFamily="34" charset="0"/>
                        </a:rPr>
                        <a:t>IT</a:t>
                      </a:r>
                    </a:p>
                  </a:txBody>
                  <a:tcPr marL="5211" marR="5211" marT="52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BE" sz="1000" b="1" i="0" u="none" strike="noStrike">
                          <a:effectLst/>
                          <a:latin typeface="Arial" panose="020B0604020202020204" pitchFamily="34" charset="0"/>
                        </a:rPr>
                        <a:t>PL</a:t>
                      </a:r>
                    </a:p>
                  </a:txBody>
                  <a:tcPr marL="5211" marR="5211" marT="52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BE" sz="1000" b="0" i="0" u="none" strike="noStrike">
                          <a:effectLst/>
                          <a:latin typeface="Arial" panose="020B0604020202020204" pitchFamily="34" charset="0"/>
                        </a:rPr>
                        <a:t> </a:t>
                      </a:r>
                    </a:p>
                  </a:txBody>
                  <a:tcPr marL="5211" marR="5211" marT="5211"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xmlns="" val="1410201123"/>
                  </a:ext>
                </a:extLst>
              </a:tr>
              <a:tr h="282447">
                <a:tc>
                  <a:txBody>
                    <a:bodyPr/>
                    <a:lstStyle/>
                    <a:p>
                      <a:pPr algn="l" fontAlgn="ctr"/>
                      <a:r>
                        <a:rPr lang="fr-BE" sz="1000" b="0" i="1" u="none" strike="noStrike" dirty="0" err="1">
                          <a:effectLst/>
                          <a:latin typeface="Arial" panose="020B0604020202020204" pitchFamily="34" charset="0"/>
                        </a:rPr>
                        <a:t>Primary</a:t>
                      </a:r>
                      <a:endParaRPr lang="fr-BE" sz="1000" b="0" i="1" u="none" strike="noStrike" dirty="0">
                        <a:effectLst/>
                        <a:latin typeface="Arial" panose="020B0604020202020204" pitchFamily="34" charset="0"/>
                      </a:endParaRPr>
                    </a:p>
                  </a:txBody>
                  <a:tcPr marL="5211" marR="5211" marT="52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BE" sz="1000" b="1" i="0" u="none" strike="noStrike">
                          <a:effectLst/>
                          <a:latin typeface="Arial" panose="020B0604020202020204" pitchFamily="34" charset="0"/>
                        </a:rPr>
                        <a:t>DA</a:t>
                      </a:r>
                    </a:p>
                  </a:txBody>
                  <a:tcPr marL="5211" marR="5211" marT="52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BE" sz="1000" b="1" i="0" u="none" strike="noStrike">
                          <a:effectLst/>
                          <a:latin typeface="Arial" panose="020B0604020202020204" pitchFamily="34" charset="0"/>
                        </a:rPr>
                        <a:t>DE</a:t>
                      </a:r>
                    </a:p>
                  </a:txBody>
                  <a:tcPr marL="5211" marR="5211" marT="52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BE" sz="1000" b="1" i="0" u="none" strike="noStrike">
                          <a:effectLst/>
                          <a:latin typeface="Arial" panose="020B0604020202020204" pitchFamily="34" charset="0"/>
                        </a:rPr>
                        <a:t>EN</a:t>
                      </a:r>
                    </a:p>
                  </a:txBody>
                  <a:tcPr marL="5211" marR="5211" marT="52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BE" sz="1000" b="1" i="0" u="none" strike="noStrike">
                          <a:effectLst/>
                          <a:latin typeface="Arial" panose="020B0604020202020204" pitchFamily="34" charset="0"/>
                        </a:rPr>
                        <a:t>ES</a:t>
                      </a:r>
                    </a:p>
                  </a:txBody>
                  <a:tcPr marL="5211" marR="5211" marT="52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BE" sz="1000" b="1" i="0" u="none" strike="noStrike">
                          <a:effectLst/>
                          <a:latin typeface="Arial" panose="020B0604020202020204" pitchFamily="34" charset="0"/>
                        </a:rPr>
                        <a:t>FR</a:t>
                      </a:r>
                    </a:p>
                  </a:txBody>
                  <a:tcPr marL="5211" marR="5211" marT="52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BE" sz="1000" b="1" i="0" u="none" strike="noStrike">
                          <a:effectLst/>
                          <a:latin typeface="Arial" panose="020B0604020202020204" pitchFamily="34" charset="0"/>
                        </a:rPr>
                        <a:t>HU</a:t>
                      </a:r>
                    </a:p>
                  </a:txBody>
                  <a:tcPr marL="5211" marR="5211" marT="52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BE" sz="1000" b="1" i="0" u="none" strike="noStrike">
                          <a:effectLst/>
                          <a:latin typeface="Arial" panose="020B0604020202020204" pitchFamily="34" charset="0"/>
                        </a:rPr>
                        <a:t>IT</a:t>
                      </a:r>
                    </a:p>
                  </a:txBody>
                  <a:tcPr marL="5211" marR="5211" marT="52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BE" sz="1000" b="1" i="0" u="none" strike="noStrike">
                          <a:effectLst/>
                          <a:latin typeface="Arial" panose="020B0604020202020204" pitchFamily="34" charset="0"/>
                        </a:rPr>
                        <a:t>PL</a:t>
                      </a:r>
                    </a:p>
                  </a:txBody>
                  <a:tcPr marL="5211" marR="5211" marT="52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BE" sz="1000" b="0" i="0" u="none" strike="noStrike">
                          <a:effectLst/>
                          <a:latin typeface="Arial" panose="020B0604020202020204" pitchFamily="34" charset="0"/>
                        </a:rPr>
                        <a:t> </a:t>
                      </a:r>
                    </a:p>
                  </a:txBody>
                  <a:tcPr marL="5211" marR="5211" marT="5211"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xmlns="" val="3904639142"/>
                  </a:ext>
                </a:extLst>
              </a:tr>
              <a:tr h="282447">
                <a:tc>
                  <a:txBody>
                    <a:bodyPr/>
                    <a:lstStyle/>
                    <a:p>
                      <a:pPr algn="l" fontAlgn="ctr"/>
                      <a:r>
                        <a:rPr lang="fr-BE" sz="1000" b="0" i="1" u="none" strike="noStrike" dirty="0" err="1">
                          <a:effectLst/>
                          <a:latin typeface="Arial" panose="020B0604020202020204" pitchFamily="34" charset="0"/>
                        </a:rPr>
                        <a:t>Secondary</a:t>
                      </a:r>
                      <a:endParaRPr lang="fr-BE" sz="1000" b="0" i="1" u="none" strike="noStrike" dirty="0">
                        <a:effectLst/>
                        <a:latin typeface="Arial" panose="020B0604020202020204" pitchFamily="34" charset="0"/>
                      </a:endParaRPr>
                    </a:p>
                  </a:txBody>
                  <a:tcPr marL="5211" marR="5211" marT="52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BE" sz="1000" b="1" i="0" u="none" strike="noStrike" dirty="0">
                          <a:effectLst/>
                          <a:latin typeface="Arial" panose="020B0604020202020204" pitchFamily="34" charset="0"/>
                        </a:rPr>
                        <a:t>DA</a:t>
                      </a:r>
                    </a:p>
                  </a:txBody>
                  <a:tcPr marL="5211" marR="5211" marT="52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BE" sz="1000" b="1" i="0" u="none" strike="noStrike">
                          <a:effectLst/>
                          <a:latin typeface="Arial" panose="020B0604020202020204" pitchFamily="34" charset="0"/>
                        </a:rPr>
                        <a:t>DE</a:t>
                      </a:r>
                    </a:p>
                  </a:txBody>
                  <a:tcPr marL="5211" marR="5211" marT="52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BE" sz="1000" b="1" i="0" u="none" strike="noStrike">
                          <a:effectLst/>
                          <a:latin typeface="Arial" panose="020B0604020202020204" pitchFamily="34" charset="0"/>
                        </a:rPr>
                        <a:t>EN</a:t>
                      </a:r>
                    </a:p>
                  </a:txBody>
                  <a:tcPr marL="5211" marR="5211" marT="52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BE" sz="1000" b="1" i="0" u="none" strike="noStrike">
                          <a:effectLst/>
                          <a:latin typeface="Arial" panose="020B0604020202020204" pitchFamily="34" charset="0"/>
                        </a:rPr>
                        <a:t>ES</a:t>
                      </a:r>
                    </a:p>
                  </a:txBody>
                  <a:tcPr marL="5211" marR="5211" marT="52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BE" sz="1000" b="1" i="0" u="none" strike="noStrike">
                          <a:effectLst/>
                          <a:latin typeface="Arial" panose="020B0604020202020204" pitchFamily="34" charset="0"/>
                        </a:rPr>
                        <a:t>FR</a:t>
                      </a:r>
                    </a:p>
                  </a:txBody>
                  <a:tcPr marL="5211" marR="5211" marT="52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BE" sz="1000" b="1" i="0" u="none" strike="noStrike">
                          <a:effectLst/>
                          <a:latin typeface="Arial" panose="020B0604020202020204" pitchFamily="34" charset="0"/>
                        </a:rPr>
                        <a:t>HU</a:t>
                      </a:r>
                    </a:p>
                  </a:txBody>
                  <a:tcPr marL="5211" marR="5211" marT="52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BE" sz="1000" b="1" i="0" u="none" strike="noStrike">
                          <a:effectLst/>
                          <a:latin typeface="Arial" panose="020B0604020202020204" pitchFamily="34" charset="0"/>
                        </a:rPr>
                        <a:t>IT</a:t>
                      </a:r>
                    </a:p>
                  </a:txBody>
                  <a:tcPr marL="5211" marR="5211" marT="52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BE" sz="1000" b="1" i="0" u="none" strike="noStrike">
                          <a:effectLst/>
                          <a:latin typeface="Arial" panose="020B0604020202020204" pitchFamily="34" charset="0"/>
                        </a:rPr>
                        <a:t>PL</a:t>
                      </a:r>
                    </a:p>
                  </a:txBody>
                  <a:tcPr marL="5211" marR="5211" marT="52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BE" sz="1000" b="0" i="0" u="none" strike="noStrike">
                          <a:effectLst/>
                          <a:latin typeface="Arial" panose="020B0604020202020204" pitchFamily="34" charset="0"/>
                        </a:rPr>
                        <a:t> </a:t>
                      </a:r>
                    </a:p>
                  </a:txBody>
                  <a:tcPr marL="5211" marR="5211" marT="5211"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xmlns="" val="3368629880"/>
                  </a:ext>
                </a:extLst>
              </a:tr>
              <a:tr h="151625">
                <a:tc>
                  <a:txBody>
                    <a:bodyPr/>
                    <a:lstStyle/>
                    <a:p>
                      <a:pPr algn="l" fontAlgn="ctr"/>
                      <a:r>
                        <a:rPr lang="fr-BE" sz="1000" b="0" i="1" u="none" strike="noStrike">
                          <a:effectLst/>
                          <a:latin typeface="Arial" panose="020B0604020202020204" pitchFamily="34" charset="0"/>
                        </a:rPr>
                        <a:t> </a:t>
                      </a:r>
                    </a:p>
                  </a:txBody>
                  <a:tcPr marL="5211" marR="5211" marT="5211"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BE" sz="1000" b="1" i="0" u="none" strike="noStrike" dirty="0">
                          <a:effectLst/>
                          <a:latin typeface="Arial" panose="020B0604020202020204" pitchFamily="34" charset="0"/>
                        </a:rPr>
                        <a:t> </a:t>
                      </a:r>
                    </a:p>
                  </a:txBody>
                  <a:tcPr marL="5211" marR="5211" marT="5211"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BE" sz="1000" b="1" i="0" u="none" strike="noStrike">
                          <a:effectLst/>
                          <a:latin typeface="Arial" panose="020B0604020202020204" pitchFamily="34" charset="0"/>
                        </a:rPr>
                        <a:t> </a:t>
                      </a:r>
                    </a:p>
                  </a:txBody>
                  <a:tcPr marL="5211" marR="5211" marT="5211"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BE" sz="1000" b="1" i="0" u="none" strike="noStrike">
                          <a:effectLst/>
                          <a:latin typeface="Arial" panose="020B0604020202020204" pitchFamily="34" charset="0"/>
                        </a:rPr>
                        <a:t> </a:t>
                      </a:r>
                    </a:p>
                  </a:txBody>
                  <a:tcPr marL="5211" marR="5211" marT="5211"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BE" sz="1000" b="1" i="0" u="none" strike="noStrike">
                          <a:effectLst/>
                          <a:latin typeface="Arial" panose="020B0604020202020204" pitchFamily="34" charset="0"/>
                        </a:rPr>
                        <a:t> </a:t>
                      </a:r>
                    </a:p>
                  </a:txBody>
                  <a:tcPr marL="5211" marR="5211" marT="5211"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BE" sz="1000" b="1" i="0" u="none" strike="noStrike">
                          <a:effectLst/>
                          <a:latin typeface="Arial" panose="020B0604020202020204" pitchFamily="34" charset="0"/>
                        </a:rPr>
                        <a:t> </a:t>
                      </a:r>
                    </a:p>
                  </a:txBody>
                  <a:tcPr marL="5211" marR="5211" marT="5211"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BE" sz="1000" b="1" i="0" u="none" strike="noStrike">
                          <a:effectLst/>
                          <a:latin typeface="Arial" panose="020B0604020202020204" pitchFamily="34" charset="0"/>
                        </a:rPr>
                        <a:t> </a:t>
                      </a:r>
                    </a:p>
                  </a:txBody>
                  <a:tcPr marL="5211" marR="5211" marT="5211"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BE" sz="1000" b="1" i="0" u="none" strike="noStrike">
                          <a:effectLst/>
                          <a:latin typeface="Arial" panose="020B0604020202020204" pitchFamily="34" charset="0"/>
                        </a:rPr>
                        <a:t> </a:t>
                      </a:r>
                    </a:p>
                  </a:txBody>
                  <a:tcPr marL="5211" marR="5211" marT="5211"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BE" sz="1000" b="1" i="0" u="none" strike="noStrike">
                          <a:effectLst/>
                          <a:latin typeface="Arial" panose="020B0604020202020204" pitchFamily="34" charset="0"/>
                        </a:rPr>
                        <a:t> </a:t>
                      </a:r>
                    </a:p>
                  </a:txBody>
                  <a:tcPr marL="5211" marR="5211" marT="5211"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fr-BE" sz="1000" b="0" i="0" u="none" strike="noStrike">
                          <a:effectLst/>
                          <a:latin typeface="Arial" panose="020B0604020202020204" pitchFamily="34" charset="0"/>
                        </a:rPr>
                        <a:t> </a:t>
                      </a:r>
                    </a:p>
                  </a:txBody>
                  <a:tcPr marL="5211" marR="5211" marT="5211" marB="0" anchor="b">
                    <a:lnL>
                      <a:noFill/>
                    </a:lnL>
                    <a:lnR>
                      <a:noFill/>
                    </a:lnR>
                    <a:lnT>
                      <a:noFill/>
                    </a:lnT>
                    <a:lnB>
                      <a:noFill/>
                    </a:lnB>
                    <a:solidFill>
                      <a:srgbClr val="FFFFFF"/>
                    </a:solidFill>
                  </a:tcPr>
                </a:tc>
                <a:extLst>
                  <a:ext uri="{0D108BD9-81ED-4DB2-BD59-A6C34878D82A}">
                    <a16:rowId xmlns:a16="http://schemas.microsoft.com/office/drawing/2014/main" xmlns="" val="1683099080"/>
                  </a:ext>
                </a:extLst>
              </a:tr>
              <a:tr h="151625">
                <a:tc gridSpan="4">
                  <a:txBody>
                    <a:bodyPr/>
                    <a:lstStyle/>
                    <a:p>
                      <a:pPr algn="l" fontAlgn="ctr"/>
                      <a:r>
                        <a:rPr lang="fr-BE" sz="1000" b="1" i="0" u="none" strike="noStrike" dirty="0">
                          <a:effectLst/>
                          <a:latin typeface="Arial" panose="020B0604020202020204" pitchFamily="34" charset="0"/>
                        </a:rPr>
                        <a:t>EEB1 - BK Site</a:t>
                      </a:r>
                    </a:p>
                  </a:txBody>
                  <a:tcPr marL="5211" marR="5211" marT="5211" marB="0" anchor="ctr">
                    <a:lnL>
                      <a:noFill/>
                    </a:lnL>
                    <a:lnR>
                      <a:noFill/>
                    </a:lnR>
                    <a:lnT>
                      <a:noFill/>
                    </a:lnT>
                    <a:lnB w="6350" cap="flat" cmpd="sng" algn="ctr">
                      <a:solidFill>
                        <a:srgbClr val="000000"/>
                      </a:solidFill>
                      <a:prstDash val="solid"/>
                      <a:round/>
                      <a:headEnd type="none" w="med" len="med"/>
                      <a:tailEnd type="none" w="med" len="med"/>
                    </a:lnB>
                    <a:solidFill>
                      <a:srgbClr val="C0C0C0"/>
                    </a:solidFill>
                  </a:tcPr>
                </a:tc>
                <a:tc hMerge="1">
                  <a:txBody>
                    <a:bodyPr/>
                    <a:lstStyle/>
                    <a:p>
                      <a:endParaRPr lang="fr-BE"/>
                    </a:p>
                  </a:txBody>
                  <a:tcPr/>
                </a:tc>
                <a:tc hMerge="1">
                  <a:txBody>
                    <a:bodyPr/>
                    <a:lstStyle/>
                    <a:p>
                      <a:endParaRPr lang="fr-BE"/>
                    </a:p>
                  </a:txBody>
                  <a:tcPr/>
                </a:tc>
                <a:tc hMerge="1">
                  <a:txBody>
                    <a:bodyPr/>
                    <a:lstStyle/>
                    <a:p>
                      <a:endParaRPr lang="fr-BE"/>
                    </a:p>
                  </a:txBody>
                  <a:tcPr/>
                </a:tc>
                <a:tc>
                  <a:txBody>
                    <a:bodyPr/>
                    <a:lstStyle/>
                    <a:p>
                      <a:pPr algn="l" fontAlgn="ctr"/>
                      <a:r>
                        <a:rPr lang="fr-BE" sz="1000" b="1" i="0" u="none" strike="noStrike">
                          <a:effectLst/>
                          <a:latin typeface="Arial" panose="020B0604020202020204" pitchFamily="34" charset="0"/>
                        </a:rPr>
                        <a:t> </a:t>
                      </a:r>
                    </a:p>
                  </a:txBody>
                  <a:tcPr marL="5211" marR="5211" marT="5211" marB="0" anchor="ctr">
                    <a:lnL>
                      <a:noFill/>
                    </a:lnL>
                    <a:lnR>
                      <a:noFill/>
                    </a:lnR>
                    <a:lnT>
                      <a:noFill/>
                    </a:lnT>
                    <a:lnB w="6350" cap="flat" cmpd="sng" algn="ctr">
                      <a:solidFill>
                        <a:srgbClr val="000000"/>
                      </a:solidFill>
                      <a:prstDash val="solid"/>
                      <a:round/>
                      <a:headEnd type="none" w="med" len="med"/>
                      <a:tailEnd type="none" w="med" len="med"/>
                    </a:lnB>
                    <a:solidFill>
                      <a:srgbClr val="BFBFBF"/>
                    </a:solidFill>
                  </a:tcPr>
                </a:tc>
                <a:tc>
                  <a:txBody>
                    <a:bodyPr/>
                    <a:lstStyle/>
                    <a:p>
                      <a:pPr algn="l" fontAlgn="ctr"/>
                      <a:r>
                        <a:rPr lang="fr-BE" sz="1000" b="1" i="0" u="none" strike="noStrike" dirty="0" smtClean="0">
                          <a:effectLst/>
                          <a:latin typeface="Arial" panose="020B0604020202020204" pitchFamily="34" charset="0"/>
                        </a:rPr>
                        <a:t>Classes</a:t>
                      </a:r>
                      <a:endParaRPr lang="fr-BE" sz="1000" b="1" i="0" u="none" strike="noStrike" dirty="0">
                        <a:effectLst/>
                        <a:latin typeface="Arial" panose="020B0604020202020204" pitchFamily="34" charset="0"/>
                      </a:endParaRPr>
                    </a:p>
                  </a:txBody>
                  <a:tcPr marL="5211" marR="5211" marT="5211" marB="0" anchor="ctr">
                    <a:lnL>
                      <a:noFill/>
                    </a:lnL>
                    <a:lnR>
                      <a:noFill/>
                    </a:lnR>
                    <a:lnT>
                      <a:noFill/>
                    </a:lnT>
                    <a:lnB w="6350" cap="flat" cmpd="sng" algn="ctr">
                      <a:solidFill>
                        <a:srgbClr val="000000"/>
                      </a:solidFill>
                      <a:prstDash val="solid"/>
                      <a:round/>
                      <a:headEnd type="none" w="med" len="med"/>
                      <a:tailEnd type="none" w="med" len="med"/>
                    </a:lnB>
                    <a:solidFill>
                      <a:srgbClr val="BFBFBF"/>
                    </a:solidFill>
                  </a:tcPr>
                </a:tc>
                <a:tc>
                  <a:txBody>
                    <a:bodyPr/>
                    <a:lstStyle/>
                    <a:p>
                      <a:pPr algn="l" fontAlgn="ctr"/>
                      <a:r>
                        <a:rPr lang="fr-BE" sz="1000" b="1" i="0" u="none" strike="noStrike" dirty="0" smtClean="0">
                          <a:effectLst/>
                          <a:latin typeface="Arial" panose="020B0604020202020204" pitchFamily="34" charset="0"/>
                        </a:rPr>
                        <a:t> </a:t>
                      </a:r>
                      <a:endParaRPr lang="fr-BE" sz="1000" b="1" i="0" u="none" strike="noStrike" dirty="0">
                        <a:effectLst/>
                        <a:latin typeface="Arial" panose="020B0604020202020204" pitchFamily="34" charset="0"/>
                      </a:endParaRPr>
                    </a:p>
                  </a:txBody>
                  <a:tcPr marL="5211" marR="5211" marT="5211" marB="0" anchor="ctr">
                    <a:lnL>
                      <a:noFill/>
                    </a:lnL>
                    <a:lnR>
                      <a:noFill/>
                    </a:lnR>
                    <a:lnT>
                      <a:noFill/>
                    </a:lnT>
                    <a:lnB>
                      <a:noFill/>
                    </a:lnB>
                    <a:solidFill>
                      <a:srgbClr val="FFFFFF"/>
                    </a:solidFill>
                  </a:tcPr>
                </a:tc>
                <a:tc>
                  <a:txBody>
                    <a:bodyPr/>
                    <a:lstStyle/>
                    <a:p>
                      <a:pPr algn="l" fontAlgn="ctr"/>
                      <a:r>
                        <a:rPr lang="fr-BE" sz="1000" b="1" i="0" u="none" strike="noStrike">
                          <a:effectLst/>
                          <a:latin typeface="Arial" panose="020B0604020202020204" pitchFamily="34" charset="0"/>
                        </a:rPr>
                        <a:t> </a:t>
                      </a:r>
                    </a:p>
                  </a:txBody>
                  <a:tcPr marL="5211" marR="5211" marT="5211" marB="0" anchor="ctr">
                    <a:lnL>
                      <a:noFill/>
                    </a:lnL>
                    <a:lnR>
                      <a:noFill/>
                    </a:lnR>
                    <a:lnT>
                      <a:noFill/>
                    </a:lnT>
                    <a:lnB>
                      <a:noFill/>
                    </a:lnB>
                    <a:solidFill>
                      <a:srgbClr val="FFFFFF"/>
                    </a:solidFill>
                  </a:tcPr>
                </a:tc>
                <a:tc>
                  <a:txBody>
                    <a:bodyPr/>
                    <a:lstStyle/>
                    <a:p>
                      <a:pPr algn="l" fontAlgn="ctr"/>
                      <a:r>
                        <a:rPr lang="fr-BE" sz="1000" b="1" i="0" u="none" strike="noStrike">
                          <a:effectLst/>
                          <a:latin typeface="Arial" panose="020B0604020202020204" pitchFamily="34" charset="0"/>
                        </a:rPr>
                        <a:t> </a:t>
                      </a:r>
                    </a:p>
                  </a:txBody>
                  <a:tcPr marL="5211" marR="5211" marT="5211" marB="0" anchor="ctr">
                    <a:lnL>
                      <a:noFill/>
                    </a:lnL>
                    <a:lnR>
                      <a:noFill/>
                    </a:lnR>
                    <a:lnT>
                      <a:noFill/>
                    </a:lnT>
                    <a:lnB>
                      <a:noFill/>
                    </a:lnB>
                    <a:solidFill>
                      <a:srgbClr val="FFFFFF"/>
                    </a:solidFill>
                  </a:tcPr>
                </a:tc>
                <a:tc>
                  <a:txBody>
                    <a:bodyPr/>
                    <a:lstStyle/>
                    <a:p>
                      <a:pPr algn="l" fontAlgn="b"/>
                      <a:r>
                        <a:rPr lang="fr-BE" sz="1000" b="0" i="0" u="none" strike="noStrike">
                          <a:effectLst/>
                          <a:latin typeface="Arial" panose="020B0604020202020204" pitchFamily="34" charset="0"/>
                        </a:rPr>
                        <a:t> </a:t>
                      </a:r>
                    </a:p>
                  </a:txBody>
                  <a:tcPr marL="5211" marR="5211" marT="5211" marB="0" anchor="b">
                    <a:lnL>
                      <a:noFill/>
                    </a:lnL>
                    <a:lnR>
                      <a:noFill/>
                    </a:lnR>
                    <a:lnT>
                      <a:noFill/>
                    </a:lnT>
                    <a:lnB>
                      <a:noFill/>
                    </a:lnB>
                    <a:solidFill>
                      <a:srgbClr val="FFFFFF"/>
                    </a:solidFill>
                  </a:tcPr>
                </a:tc>
                <a:extLst>
                  <a:ext uri="{0D108BD9-81ED-4DB2-BD59-A6C34878D82A}">
                    <a16:rowId xmlns:a16="http://schemas.microsoft.com/office/drawing/2014/main" xmlns="" val="2161793836"/>
                  </a:ext>
                </a:extLst>
              </a:tr>
              <a:tr h="282447">
                <a:tc>
                  <a:txBody>
                    <a:bodyPr/>
                    <a:lstStyle/>
                    <a:p>
                      <a:pPr algn="l" fontAlgn="ctr"/>
                      <a:r>
                        <a:rPr lang="fr-BE" sz="1000" b="0" i="1" u="none" strike="noStrike">
                          <a:effectLst/>
                          <a:latin typeface="Arial" panose="020B0604020202020204" pitchFamily="34" charset="0"/>
                        </a:rPr>
                        <a:t>Nursery</a:t>
                      </a:r>
                    </a:p>
                  </a:txBody>
                  <a:tcPr marL="5211" marR="5211" marT="52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BE" sz="1000" b="1" i="0" u="none" strike="noStrike">
                          <a:effectLst/>
                          <a:latin typeface="Arial" panose="020B0604020202020204" pitchFamily="34" charset="0"/>
                        </a:rPr>
                        <a:t>FR</a:t>
                      </a:r>
                    </a:p>
                  </a:txBody>
                  <a:tcPr marL="5211" marR="5211" marT="52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BE" sz="1000" b="1" i="0" u="none" strike="noStrike" dirty="0">
                          <a:effectLst/>
                          <a:latin typeface="Arial" panose="020B0604020202020204" pitchFamily="34" charset="0"/>
                        </a:rPr>
                        <a:t>LV</a:t>
                      </a:r>
                    </a:p>
                  </a:txBody>
                  <a:tcPr marL="5211" marR="5211" marT="52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BE" sz="1000" b="1" i="0" u="none" strike="noStrike">
                          <a:effectLst/>
                          <a:latin typeface="Arial" panose="020B0604020202020204" pitchFamily="34" charset="0"/>
                        </a:rPr>
                        <a:t>SK</a:t>
                      </a:r>
                    </a:p>
                  </a:txBody>
                  <a:tcPr marL="5211" marR="5211" marT="52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BE" sz="1000" b="1" i="0" u="none" strike="noStrike">
                          <a:effectLst/>
                          <a:latin typeface="Arial" panose="020B0604020202020204" pitchFamily="34" charset="0"/>
                        </a:rPr>
                        <a:t> </a:t>
                      </a:r>
                    </a:p>
                  </a:txBody>
                  <a:tcPr marL="5211" marR="5211" marT="52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BE" sz="1000" b="1" i="0" u="none" strike="noStrike">
                          <a:effectLst/>
                          <a:latin typeface="Arial" panose="020B0604020202020204" pitchFamily="34" charset="0"/>
                        </a:rPr>
                        <a:t>DE</a:t>
                      </a:r>
                    </a:p>
                  </a:txBody>
                  <a:tcPr marL="5211" marR="5211" marT="52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BE" sz="1000" b="0" i="0" u="none" strike="noStrike" dirty="0" smtClean="0">
                          <a:effectLst/>
                          <a:latin typeface="Arial" panose="020B0604020202020204" pitchFamily="34" charset="0"/>
                        </a:rPr>
                        <a:t>   </a:t>
                      </a:r>
                      <a:endParaRPr lang="fr-BE" sz="1000" b="0" i="0" u="none" strike="noStrike" dirty="0">
                        <a:effectLst/>
                        <a:latin typeface="Arial" panose="020B0604020202020204" pitchFamily="34" charset="0"/>
                      </a:endParaRPr>
                    </a:p>
                  </a:txBody>
                  <a:tcPr marL="5211" marR="5211" marT="5211"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endParaRPr lang="fr-BE" sz="1000" b="0" i="0" u="none" strike="noStrike" dirty="0">
                        <a:effectLst/>
                        <a:latin typeface="Arial" panose="020B0604020202020204" pitchFamily="34" charset="0"/>
                      </a:endParaRPr>
                    </a:p>
                  </a:txBody>
                  <a:tcPr marL="5211" marR="5211" marT="5211" marB="0" anchor="b">
                    <a:lnL>
                      <a:noFill/>
                    </a:lnL>
                    <a:lnR>
                      <a:noFill/>
                    </a:lnR>
                    <a:lnT>
                      <a:noFill/>
                    </a:lnT>
                    <a:lnB>
                      <a:noFill/>
                    </a:lnB>
                    <a:solidFill>
                      <a:srgbClr val="FFFFFF"/>
                    </a:solidFill>
                  </a:tcPr>
                </a:tc>
                <a:tc>
                  <a:txBody>
                    <a:bodyPr/>
                    <a:lstStyle/>
                    <a:p>
                      <a:pPr algn="l" fontAlgn="ctr"/>
                      <a:r>
                        <a:rPr lang="fr-BE" sz="1000" b="0" i="1" u="none" strike="noStrike">
                          <a:effectLst/>
                          <a:latin typeface="Arial" panose="020B0604020202020204" pitchFamily="34" charset="0"/>
                        </a:rPr>
                        <a:t> </a:t>
                      </a:r>
                    </a:p>
                  </a:txBody>
                  <a:tcPr marL="5211" marR="5211" marT="5211" marB="0" anchor="ctr">
                    <a:lnL>
                      <a:noFill/>
                    </a:lnL>
                    <a:lnR>
                      <a:noFill/>
                    </a:lnR>
                    <a:lnT>
                      <a:noFill/>
                    </a:lnT>
                    <a:lnB>
                      <a:noFill/>
                    </a:lnB>
                    <a:solidFill>
                      <a:srgbClr val="FFFFFF"/>
                    </a:solidFill>
                  </a:tcPr>
                </a:tc>
                <a:tc>
                  <a:txBody>
                    <a:bodyPr/>
                    <a:lstStyle/>
                    <a:p>
                      <a:pPr algn="ctr" fontAlgn="ctr"/>
                      <a:r>
                        <a:rPr lang="fr-BE" sz="1000" b="1" i="0" u="none" strike="noStrike">
                          <a:effectLst/>
                          <a:latin typeface="Arial" panose="020B0604020202020204" pitchFamily="34" charset="0"/>
                        </a:rPr>
                        <a:t> </a:t>
                      </a:r>
                    </a:p>
                  </a:txBody>
                  <a:tcPr marL="5211" marR="5211" marT="5211" marB="0" anchor="ctr">
                    <a:lnL>
                      <a:noFill/>
                    </a:lnL>
                    <a:lnR>
                      <a:noFill/>
                    </a:lnR>
                    <a:lnT>
                      <a:noFill/>
                    </a:lnT>
                    <a:lnB>
                      <a:noFill/>
                    </a:lnB>
                    <a:solidFill>
                      <a:srgbClr val="FFFFFF"/>
                    </a:solidFill>
                  </a:tcPr>
                </a:tc>
                <a:extLst>
                  <a:ext uri="{0D108BD9-81ED-4DB2-BD59-A6C34878D82A}">
                    <a16:rowId xmlns:a16="http://schemas.microsoft.com/office/drawing/2014/main" xmlns="" val="2218411205"/>
                  </a:ext>
                </a:extLst>
              </a:tr>
              <a:tr h="282447">
                <a:tc>
                  <a:txBody>
                    <a:bodyPr/>
                    <a:lstStyle/>
                    <a:p>
                      <a:pPr algn="l" fontAlgn="ctr"/>
                      <a:r>
                        <a:rPr lang="fr-BE" sz="1000" b="0" i="1" u="none" strike="noStrike">
                          <a:effectLst/>
                          <a:latin typeface="Arial" panose="020B0604020202020204" pitchFamily="34" charset="0"/>
                        </a:rPr>
                        <a:t>Primary</a:t>
                      </a:r>
                    </a:p>
                  </a:txBody>
                  <a:tcPr marL="5211" marR="5211" marT="52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BE" sz="1000" b="1" i="0" u="none" strike="noStrike">
                          <a:effectLst/>
                          <a:latin typeface="Arial" panose="020B0604020202020204" pitchFamily="34" charset="0"/>
                        </a:rPr>
                        <a:t>FR</a:t>
                      </a:r>
                    </a:p>
                  </a:txBody>
                  <a:tcPr marL="5211" marR="5211" marT="52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BE" sz="1000" b="1" i="0" u="none" strike="noStrike">
                          <a:effectLst/>
                          <a:latin typeface="Arial" panose="020B0604020202020204" pitchFamily="34" charset="0"/>
                        </a:rPr>
                        <a:t>LV</a:t>
                      </a:r>
                    </a:p>
                  </a:txBody>
                  <a:tcPr marL="5211" marR="5211" marT="52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BE" sz="1000" b="1" i="0" u="none" strike="noStrike" dirty="0">
                          <a:effectLst/>
                          <a:latin typeface="Arial" panose="020B0604020202020204" pitchFamily="34" charset="0"/>
                        </a:rPr>
                        <a:t>SK</a:t>
                      </a:r>
                    </a:p>
                  </a:txBody>
                  <a:tcPr marL="5211" marR="5211" marT="52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BE" sz="1000" b="1" i="0" u="none" strike="noStrike">
                          <a:effectLst/>
                          <a:latin typeface="Arial" panose="020B0604020202020204" pitchFamily="34" charset="0"/>
                        </a:rPr>
                        <a:t> </a:t>
                      </a:r>
                    </a:p>
                  </a:txBody>
                  <a:tcPr marL="5211" marR="5211" marT="52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BE" sz="1000" b="1" i="0" u="none" strike="noStrike">
                          <a:effectLst/>
                          <a:latin typeface="Arial" panose="020B0604020202020204" pitchFamily="34" charset="0"/>
                        </a:rPr>
                        <a:t>DE</a:t>
                      </a:r>
                      <a:br>
                        <a:rPr lang="fr-BE" sz="1000" b="1" i="0" u="none" strike="noStrike">
                          <a:effectLst/>
                          <a:latin typeface="Arial" panose="020B0604020202020204" pitchFamily="34" charset="0"/>
                        </a:rPr>
                      </a:br>
                      <a:r>
                        <a:rPr lang="fr-BE" sz="1000" b="1" i="0" u="none" strike="noStrike">
                          <a:effectLst/>
                          <a:latin typeface="Arial" panose="020B0604020202020204" pitchFamily="34" charset="0"/>
                        </a:rPr>
                        <a:t>P1 → P3</a:t>
                      </a:r>
                    </a:p>
                  </a:txBody>
                  <a:tcPr marL="5211" marR="5211" marT="52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BE" sz="1000" b="0" i="0" u="none" strike="noStrike">
                          <a:effectLst/>
                          <a:latin typeface="Arial" panose="020B0604020202020204" pitchFamily="34" charset="0"/>
                        </a:rPr>
                        <a:t> </a:t>
                      </a:r>
                    </a:p>
                  </a:txBody>
                  <a:tcPr marL="5211" marR="5211" marT="5211"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fr-BE" sz="1000" b="0" i="0" u="none" strike="noStrike">
                          <a:effectLst/>
                          <a:latin typeface="Arial" panose="020B0604020202020204" pitchFamily="34" charset="0"/>
                        </a:rPr>
                        <a:t> </a:t>
                      </a:r>
                    </a:p>
                  </a:txBody>
                  <a:tcPr marL="5211" marR="5211" marT="5211" marB="0" anchor="b">
                    <a:lnL>
                      <a:noFill/>
                    </a:lnL>
                    <a:lnR>
                      <a:noFill/>
                    </a:lnR>
                    <a:lnT>
                      <a:noFill/>
                    </a:lnT>
                    <a:lnB>
                      <a:noFill/>
                    </a:lnB>
                    <a:solidFill>
                      <a:srgbClr val="FFFFFF"/>
                    </a:solidFill>
                  </a:tcPr>
                </a:tc>
                <a:tc>
                  <a:txBody>
                    <a:bodyPr/>
                    <a:lstStyle/>
                    <a:p>
                      <a:pPr algn="l" fontAlgn="ctr"/>
                      <a:r>
                        <a:rPr lang="fr-BE" sz="1000" b="0" i="1" u="none" strike="noStrike">
                          <a:effectLst/>
                          <a:latin typeface="Arial" panose="020B0604020202020204" pitchFamily="34" charset="0"/>
                        </a:rPr>
                        <a:t> </a:t>
                      </a:r>
                    </a:p>
                  </a:txBody>
                  <a:tcPr marL="5211" marR="5211" marT="5211" marB="0" anchor="ctr">
                    <a:lnL>
                      <a:noFill/>
                    </a:lnL>
                    <a:lnR>
                      <a:noFill/>
                    </a:lnR>
                    <a:lnT>
                      <a:noFill/>
                    </a:lnT>
                    <a:lnB>
                      <a:noFill/>
                    </a:lnB>
                    <a:solidFill>
                      <a:srgbClr val="FFFFFF"/>
                    </a:solidFill>
                  </a:tcPr>
                </a:tc>
                <a:tc>
                  <a:txBody>
                    <a:bodyPr/>
                    <a:lstStyle/>
                    <a:p>
                      <a:pPr algn="ctr" fontAlgn="ctr"/>
                      <a:r>
                        <a:rPr lang="fr-BE" sz="1000" b="1" i="0" u="none" strike="noStrike">
                          <a:effectLst/>
                          <a:latin typeface="Arial" panose="020B0604020202020204" pitchFamily="34" charset="0"/>
                        </a:rPr>
                        <a:t> </a:t>
                      </a:r>
                    </a:p>
                  </a:txBody>
                  <a:tcPr marL="5211" marR="5211" marT="5211" marB="0" anchor="ctr">
                    <a:lnL>
                      <a:noFill/>
                    </a:lnL>
                    <a:lnR>
                      <a:noFill/>
                    </a:lnR>
                    <a:lnT>
                      <a:noFill/>
                    </a:lnT>
                    <a:lnB>
                      <a:noFill/>
                    </a:lnB>
                    <a:solidFill>
                      <a:srgbClr val="FFFFFF"/>
                    </a:solidFill>
                  </a:tcPr>
                </a:tc>
                <a:extLst>
                  <a:ext uri="{0D108BD9-81ED-4DB2-BD59-A6C34878D82A}">
                    <a16:rowId xmlns:a16="http://schemas.microsoft.com/office/drawing/2014/main" xmlns="" val="307542168"/>
                  </a:ext>
                </a:extLst>
              </a:tr>
              <a:tr h="151625">
                <a:tc>
                  <a:txBody>
                    <a:bodyPr/>
                    <a:lstStyle/>
                    <a:p>
                      <a:pPr algn="l" fontAlgn="ctr"/>
                      <a:r>
                        <a:rPr lang="fr-BE" sz="1000" b="0" i="1" u="none" strike="noStrike">
                          <a:effectLst/>
                          <a:latin typeface="Arial" panose="020B0604020202020204" pitchFamily="34" charset="0"/>
                        </a:rPr>
                        <a:t> </a:t>
                      </a:r>
                    </a:p>
                  </a:txBody>
                  <a:tcPr marL="5211" marR="5211" marT="5211"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BE" sz="1000" b="1" i="0" u="none" strike="noStrike">
                          <a:effectLst/>
                          <a:latin typeface="Arial" panose="020B0604020202020204" pitchFamily="34" charset="0"/>
                        </a:rPr>
                        <a:t> </a:t>
                      </a:r>
                    </a:p>
                  </a:txBody>
                  <a:tcPr marL="5211" marR="5211" marT="5211"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BE" sz="1000" b="1" i="0" u="none" strike="noStrike">
                          <a:effectLst/>
                          <a:latin typeface="Arial" panose="020B0604020202020204" pitchFamily="34" charset="0"/>
                        </a:rPr>
                        <a:t> </a:t>
                      </a:r>
                    </a:p>
                  </a:txBody>
                  <a:tcPr marL="5211" marR="5211" marT="5211"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BE" sz="1000" b="1" i="0" u="none" strike="noStrike" dirty="0">
                          <a:effectLst/>
                          <a:latin typeface="Arial" panose="020B0604020202020204" pitchFamily="34" charset="0"/>
                        </a:rPr>
                        <a:t> </a:t>
                      </a:r>
                    </a:p>
                  </a:txBody>
                  <a:tcPr marL="5211" marR="5211" marT="5211"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BE" sz="1000" b="1" i="0" u="none" strike="noStrike">
                          <a:effectLst/>
                          <a:latin typeface="Arial" panose="020B0604020202020204" pitchFamily="34" charset="0"/>
                        </a:rPr>
                        <a:t> </a:t>
                      </a:r>
                    </a:p>
                  </a:txBody>
                  <a:tcPr marL="5211" marR="5211" marT="5211" marB="0" anchor="ctr">
                    <a:lnL>
                      <a:noFill/>
                    </a:lnL>
                    <a:lnR>
                      <a:noFill/>
                    </a:lnR>
                    <a:lnT>
                      <a:noFill/>
                    </a:lnT>
                    <a:lnB>
                      <a:noFill/>
                    </a:lnB>
                    <a:solidFill>
                      <a:srgbClr val="FFFFFF"/>
                    </a:solidFill>
                  </a:tcPr>
                </a:tc>
                <a:tc>
                  <a:txBody>
                    <a:bodyPr/>
                    <a:lstStyle/>
                    <a:p>
                      <a:pPr algn="ctr" fontAlgn="ctr"/>
                      <a:r>
                        <a:rPr lang="fr-BE" sz="1000" b="1" i="0" u="none" strike="noStrike">
                          <a:effectLst/>
                          <a:latin typeface="Arial" panose="020B0604020202020204" pitchFamily="34" charset="0"/>
                        </a:rPr>
                        <a:t> </a:t>
                      </a:r>
                    </a:p>
                  </a:txBody>
                  <a:tcPr marL="5211" marR="5211" marT="5211"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BE" sz="1000" b="1" i="0" u="none" strike="noStrike">
                          <a:effectLst/>
                          <a:latin typeface="Arial" panose="020B0604020202020204" pitchFamily="34" charset="0"/>
                        </a:rPr>
                        <a:t> </a:t>
                      </a:r>
                    </a:p>
                  </a:txBody>
                  <a:tcPr marL="5211" marR="5211" marT="5211" marB="0" anchor="ctr">
                    <a:lnL>
                      <a:noFill/>
                    </a:lnL>
                    <a:lnR>
                      <a:noFill/>
                    </a:lnR>
                    <a:lnT>
                      <a:noFill/>
                    </a:lnT>
                    <a:lnB>
                      <a:noFill/>
                    </a:lnB>
                    <a:solidFill>
                      <a:srgbClr val="FFFFFF"/>
                    </a:solidFill>
                  </a:tcPr>
                </a:tc>
                <a:tc>
                  <a:txBody>
                    <a:bodyPr/>
                    <a:lstStyle/>
                    <a:p>
                      <a:pPr algn="ctr" fontAlgn="ctr"/>
                      <a:r>
                        <a:rPr lang="fr-BE" sz="1000" b="1" i="0" u="none" strike="noStrike">
                          <a:effectLst/>
                          <a:latin typeface="Arial" panose="020B0604020202020204" pitchFamily="34" charset="0"/>
                        </a:rPr>
                        <a:t> </a:t>
                      </a:r>
                    </a:p>
                  </a:txBody>
                  <a:tcPr marL="5211" marR="5211" marT="5211" marB="0" anchor="ctr">
                    <a:lnL>
                      <a:noFill/>
                    </a:lnL>
                    <a:lnR>
                      <a:noFill/>
                    </a:lnR>
                    <a:lnT>
                      <a:noFill/>
                    </a:lnT>
                    <a:lnB>
                      <a:noFill/>
                    </a:lnB>
                    <a:solidFill>
                      <a:srgbClr val="FFFFFF"/>
                    </a:solidFill>
                  </a:tcPr>
                </a:tc>
                <a:tc>
                  <a:txBody>
                    <a:bodyPr/>
                    <a:lstStyle/>
                    <a:p>
                      <a:pPr algn="ctr" fontAlgn="ctr"/>
                      <a:r>
                        <a:rPr lang="fr-BE" sz="1000" b="1" i="0" u="none" strike="noStrike">
                          <a:effectLst/>
                          <a:latin typeface="Arial" panose="020B0604020202020204" pitchFamily="34" charset="0"/>
                        </a:rPr>
                        <a:t> </a:t>
                      </a:r>
                    </a:p>
                  </a:txBody>
                  <a:tcPr marL="5211" marR="5211" marT="5211" marB="0" anchor="ctr">
                    <a:lnL>
                      <a:noFill/>
                    </a:lnL>
                    <a:lnR>
                      <a:noFill/>
                    </a:lnR>
                    <a:lnT>
                      <a:noFill/>
                    </a:lnT>
                    <a:lnB>
                      <a:noFill/>
                    </a:lnB>
                    <a:solidFill>
                      <a:srgbClr val="FFFFFF"/>
                    </a:solidFill>
                  </a:tcPr>
                </a:tc>
                <a:tc>
                  <a:txBody>
                    <a:bodyPr/>
                    <a:lstStyle/>
                    <a:p>
                      <a:pPr algn="l" fontAlgn="b"/>
                      <a:r>
                        <a:rPr lang="fr-BE" sz="1000" b="0" i="0" u="none" strike="noStrike">
                          <a:effectLst/>
                          <a:latin typeface="Arial" panose="020B0604020202020204" pitchFamily="34" charset="0"/>
                        </a:rPr>
                        <a:t> </a:t>
                      </a:r>
                    </a:p>
                  </a:txBody>
                  <a:tcPr marL="5211" marR="5211" marT="5211" marB="0" anchor="b">
                    <a:lnL>
                      <a:noFill/>
                    </a:lnL>
                    <a:lnR>
                      <a:noFill/>
                    </a:lnR>
                    <a:lnT>
                      <a:noFill/>
                    </a:lnT>
                    <a:lnB>
                      <a:noFill/>
                    </a:lnB>
                    <a:solidFill>
                      <a:srgbClr val="FFFFFF"/>
                    </a:solidFill>
                  </a:tcPr>
                </a:tc>
                <a:extLst>
                  <a:ext uri="{0D108BD9-81ED-4DB2-BD59-A6C34878D82A}">
                    <a16:rowId xmlns:a16="http://schemas.microsoft.com/office/drawing/2014/main" xmlns="" val="3395036556"/>
                  </a:ext>
                </a:extLst>
              </a:tr>
              <a:tr h="151625">
                <a:tc gridSpan="9">
                  <a:txBody>
                    <a:bodyPr/>
                    <a:lstStyle/>
                    <a:p>
                      <a:pPr algn="l" fontAlgn="ctr"/>
                      <a:r>
                        <a:rPr lang="fr-BE" sz="1000" b="1" i="0" u="none" strike="noStrike" dirty="0">
                          <a:effectLst/>
                          <a:latin typeface="Arial" panose="020B0604020202020204" pitchFamily="34" charset="0"/>
                        </a:rPr>
                        <a:t>EEB2</a:t>
                      </a:r>
                    </a:p>
                  </a:txBody>
                  <a:tcPr marL="5211" marR="5211" marT="5211" marB="0" anchor="ctr">
                    <a:lnL>
                      <a:noFill/>
                    </a:lnL>
                    <a:lnR>
                      <a:noFill/>
                    </a:lnR>
                    <a:lnT>
                      <a:noFill/>
                    </a:lnT>
                    <a:lnB w="6350" cap="flat" cmpd="sng" algn="ctr">
                      <a:solidFill>
                        <a:srgbClr val="000000"/>
                      </a:solidFill>
                      <a:prstDash val="solid"/>
                      <a:round/>
                      <a:headEnd type="none" w="med" len="med"/>
                      <a:tailEnd type="none" w="med" len="med"/>
                    </a:lnB>
                    <a:solidFill>
                      <a:srgbClr val="C0C0C0"/>
                    </a:solidFill>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a:txBody>
                    <a:bodyPr/>
                    <a:lstStyle/>
                    <a:p>
                      <a:pPr algn="l" fontAlgn="ctr"/>
                      <a:r>
                        <a:rPr lang="fr-BE" sz="1000" b="1" i="0" u="none" strike="noStrike">
                          <a:effectLst/>
                          <a:latin typeface="Arial" panose="020B0604020202020204" pitchFamily="34" charset="0"/>
                        </a:rPr>
                        <a:t> </a:t>
                      </a:r>
                    </a:p>
                  </a:txBody>
                  <a:tcPr marL="5211" marR="5211" marT="5211" marB="0" anchor="ctr">
                    <a:lnL>
                      <a:noFill/>
                    </a:lnL>
                    <a:lnR>
                      <a:noFill/>
                    </a:lnR>
                    <a:lnT>
                      <a:noFill/>
                    </a:lnT>
                    <a:lnB w="635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xmlns="" val="2176643516"/>
                  </a:ext>
                </a:extLst>
              </a:tr>
              <a:tr h="282447">
                <a:tc>
                  <a:txBody>
                    <a:bodyPr/>
                    <a:lstStyle/>
                    <a:p>
                      <a:pPr algn="l" fontAlgn="ctr"/>
                      <a:r>
                        <a:rPr lang="fr-BE" sz="1000" b="0" i="1" u="none" strike="noStrike">
                          <a:effectLst/>
                          <a:latin typeface="Arial" panose="020B0604020202020204" pitchFamily="34" charset="0"/>
                        </a:rPr>
                        <a:t>Nursery</a:t>
                      </a:r>
                    </a:p>
                  </a:txBody>
                  <a:tcPr marL="5211" marR="5211" marT="52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BE" sz="1000" b="1" i="0" u="none" strike="noStrike">
                          <a:effectLst/>
                          <a:latin typeface="Arial" panose="020B0604020202020204" pitchFamily="34" charset="0"/>
                        </a:rPr>
                        <a:t>DE</a:t>
                      </a:r>
                    </a:p>
                  </a:txBody>
                  <a:tcPr marL="5211" marR="5211" marT="52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BE" sz="1000" b="1" i="0" u="none" strike="noStrike">
                          <a:effectLst/>
                          <a:latin typeface="Arial" panose="020B0604020202020204" pitchFamily="34" charset="0"/>
                        </a:rPr>
                        <a:t>EN</a:t>
                      </a:r>
                    </a:p>
                  </a:txBody>
                  <a:tcPr marL="5211" marR="5211" marT="52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BE" sz="1000" b="1" i="0" u="none" strike="noStrike">
                          <a:effectLst/>
                          <a:latin typeface="Arial" panose="020B0604020202020204" pitchFamily="34" charset="0"/>
                        </a:rPr>
                        <a:t>FI</a:t>
                      </a:r>
                    </a:p>
                  </a:txBody>
                  <a:tcPr marL="5211" marR="5211" marT="52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BE" sz="1000" b="1" i="0" u="none" strike="noStrike" dirty="0">
                          <a:effectLst/>
                          <a:latin typeface="Arial" panose="020B0604020202020204" pitchFamily="34" charset="0"/>
                        </a:rPr>
                        <a:t>FR</a:t>
                      </a:r>
                    </a:p>
                  </a:txBody>
                  <a:tcPr marL="5211" marR="5211" marT="52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BE" sz="1000" b="1" i="0" u="none" strike="noStrike" dirty="0">
                          <a:effectLst/>
                          <a:latin typeface="Arial" panose="020B0604020202020204" pitchFamily="34" charset="0"/>
                        </a:rPr>
                        <a:t>IT</a:t>
                      </a:r>
                    </a:p>
                  </a:txBody>
                  <a:tcPr marL="5211" marR="5211" marT="52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BE" sz="1000" b="1" i="0" u="none" strike="noStrike">
                          <a:effectLst/>
                          <a:latin typeface="Arial" panose="020B0604020202020204" pitchFamily="34" charset="0"/>
                        </a:rPr>
                        <a:t>LT</a:t>
                      </a:r>
                    </a:p>
                  </a:txBody>
                  <a:tcPr marL="5211" marR="5211" marT="52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BE" sz="1000" b="1" i="0" u="none" strike="noStrike">
                          <a:effectLst/>
                          <a:latin typeface="Arial" panose="020B0604020202020204" pitchFamily="34" charset="0"/>
                        </a:rPr>
                        <a:t>NL</a:t>
                      </a:r>
                    </a:p>
                  </a:txBody>
                  <a:tcPr marL="5211" marR="5211" marT="52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BE" sz="1000" b="1" i="0" u="none" strike="noStrike">
                          <a:effectLst/>
                          <a:latin typeface="Arial" panose="020B0604020202020204" pitchFamily="34" charset="0"/>
                        </a:rPr>
                        <a:t>PT</a:t>
                      </a:r>
                    </a:p>
                  </a:txBody>
                  <a:tcPr marL="5211" marR="5211" marT="52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BE" sz="1000" b="1" i="0" u="none" strike="noStrike">
                          <a:effectLst/>
                          <a:latin typeface="Arial" panose="020B0604020202020204" pitchFamily="34" charset="0"/>
                        </a:rPr>
                        <a:t>SV</a:t>
                      </a:r>
                    </a:p>
                  </a:txBody>
                  <a:tcPr marL="5211" marR="5211" marT="52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721626330"/>
                  </a:ext>
                </a:extLst>
              </a:tr>
              <a:tr h="282447">
                <a:tc>
                  <a:txBody>
                    <a:bodyPr/>
                    <a:lstStyle/>
                    <a:p>
                      <a:pPr algn="l" fontAlgn="ctr"/>
                      <a:r>
                        <a:rPr lang="fr-BE" sz="1000" b="0" i="1" u="none" strike="noStrike">
                          <a:effectLst/>
                          <a:latin typeface="Arial" panose="020B0604020202020204" pitchFamily="34" charset="0"/>
                        </a:rPr>
                        <a:t>Primary</a:t>
                      </a:r>
                    </a:p>
                  </a:txBody>
                  <a:tcPr marL="5211" marR="5211" marT="52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BE" sz="1000" b="1" i="0" u="none" strike="noStrike">
                          <a:effectLst/>
                          <a:latin typeface="Arial" panose="020B0604020202020204" pitchFamily="34" charset="0"/>
                        </a:rPr>
                        <a:t>DE</a:t>
                      </a:r>
                    </a:p>
                  </a:txBody>
                  <a:tcPr marL="5211" marR="5211" marT="52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BE" sz="1000" b="1" i="0" u="none" strike="noStrike">
                          <a:effectLst/>
                          <a:latin typeface="Arial" panose="020B0604020202020204" pitchFamily="34" charset="0"/>
                        </a:rPr>
                        <a:t>EN</a:t>
                      </a:r>
                    </a:p>
                  </a:txBody>
                  <a:tcPr marL="5211" marR="5211" marT="52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BE" sz="1000" b="1" i="0" u="none" strike="noStrike">
                          <a:effectLst/>
                          <a:latin typeface="Arial" panose="020B0604020202020204" pitchFamily="34" charset="0"/>
                        </a:rPr>
                        <a:t>FI</a:t>
                      </a:r>
                    </a:p>
                  </a:txBody>
                  <a:tcPr marL="5211" marR="5211" marT="52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BE" sz="1000" b="1" i="0" u="none" strike="noStrike">
                          <a:effectLst/>
                          <a:latin typeface="Arial" panose="020B0604020202020204" pitchFamily="34" charset="0"/>
                        </a:rPr>
                        <a:t>FR</a:t>
                      </a:r>
                    </a:p>
                  </a:txBody>
                  <a:tcPr marL="5211" marR="5211" marT="52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BE" sz="1000" b="1" i="0" u="none" strike="noStrike" dirty="0">
                          <a:effectLst/>
                          <a:latin typeface="Arial" panose="020B0604020202020204" pitchFamily="34" charset="0"/>
                        </a:rPr>
                        <a:t>IT</a:t>
                      </a:r>
                    </a:p>
                  </a:txBody>
                  <a:tcPr marL="5211" marR="5211" marT="52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BE" sz="1000" b="1" i="0" u="none" strike="noStrike">
                          <a:effectLst/>
                          <a:latin typeface="Arial" panose="020B0604020202020204" pitchFamily="34" charset="0"/>
                        </a:rPr>
                        <a:t>LT</a:t>
                      </a:r>
                    </a:p>
                  </a:txBody>
                  <a:tcPr marL="5211" marR="5211" marT="52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BE" sz="1000" b="1" i="0" u="none" strike="noStrike">
                          <a:effectLst/>
                          <a:latin typeface="Arial" panose="020B0604020202020204" pitchFamily="34" charset="0"/>
                        </a:rPr>
                        <a:t>NL</a:t>
                      </a:r>
                    </a:p>
                  </a:txBody>
                  <a:tcPr marL="5211" marR="5211" marT="52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BE" sz="1000" b="1" i="0" u="none" strike="noStrike">
                          <a:effectLst/>
                          <a:latin typeface="Arial" panose="020B0604020202020204" pitchFamily="34" charset="0"/>
                        </a:rPr>
                        <a:t>PT</a:t>
                      </a:r>
                    </a:p>
                  </a:txBody>
                  <a:tcPr marL="5211" marR="5211" marT="52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BE" sz="1000" b="1" i="0" u="none" strike="noStrike">
                          <a:effectLst/>
                          <a:latin typeface="Arial" panose="020B0604020202020204" pitchFamily="34" charset="0"/>
                        </a:rPr>
                        <a:t>SV</a:t>
                      </a:r>
                    </a:p>
                  </a:txBody>
                  <a:tcPr marL="5211" marR="5211" marT="52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2565206555"/>
                  </a:ext>
                </a:extLst>
              </a:tr>
              <a:tr h="296188">
                <a:tc>
                  <a:txBody>
                    <a:bodyPr/>
                    <a:lstStyle/>
                    <a:p>
                      <a:pPr algn="l" fontAlgn="ctr"/>
                      <a:r>
                        <a:rPr lang="fr-BE" sz="1000" b="0" i="1" u="none" strike="noStrike">
                          <a:effectLst/>
                          <a:latin typeface="Arial" panose="020B0604020202020204" pitchFamily="34" charset="0"/>
                        </a:rPr>
                        <a:t>Secondary</a:t>
                      </a:r>
                    </a:p>
                  </a:txBody>
                  <a:tcPr marL="5211" marR="5211" marT="52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BE" sz="1000" b="1" i="0" u="none" strike="noStrike">
                          <a:effectLst/>
                          <a:latin typeface="Arial" panose="020B0604020202020204" pitchFamily="34" charset="0"/>
                        </a:rPr>
                        <a:t>DE</a:t>
                      </a:r>
                    </a:p>
                  </a:txBody>
                  <a:tcPr marL="5211" marR="5211" marT="52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BE" sz="1000" b="1" i="0" u="none" strike="noStrike">
                          <a:effectLst/>
                          <a:latin typeface="Arial" panose="020B0604020202020204" pitchFamily="34" charset="0"/>
                        </a:rPr>
                        <a:t>EN</a:t>
                      </a:r>
                    </a:p>
                  </a:txBody>
                  <a:tcPr marL="5211" marR="5211" marT="52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BE" sz="1000" b="1" i="0" u="none" strike="noStrike">
                          <a:effectLst/>
                          <a:latin typeface="Arial" panose="020B0604020202020204" pitchFamily="34" charset="0"/>
                        </a:rPr>
                        <a:t>FI</a:t>
                      </a:r>
                    </a:p>
                  </a:txBody>
                  <a:tcPr marL="5211" marR="5211" marT="52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BE" sz="1000" b="1" i="0" u="none" strike="noStrike">
                          <a:effectLst/>
                          <a:latin typeface="Arial" panose="020B0604020202020204" pitchFamily="34" charset="0"/>
                        </a:rPr>
                        <a:t>FR</a:t>
                      </a:r>
                    </a:p>
                  </a:txBody>
                  <a:tcPr marL="5211" marR="5211" marT="52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BE" sz="1000" b="1" i="0" u="none" strike="noStrike">
                          <a:effectLst/>
                          <a:latin typeface="Arial" panose="020B0604020202020204" pitchFamily="34" charset="0"/>
                        </a:rPr>
                        <a:t>IT</a:t>
                      </a:r>
                    </a:p>
                  </a:txBody>
                  <a:tcPr marL="5211" marR="5211" marT="52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BE" sz="1000" b="1" i="0" u="none" strike="noStrike" dirty="0">
                          <a:effectLst/>
                          <a:latin typeface="Arial" panose="020B0604020202020204" pitchFamily="34" charset="0"/>
                        </a:rPr>
                        <a:t>LT</a:t>
                      </a:r>
                      <a:br>
                        <a:rPr lang="fr-BE" sz="1000" b="1" i="0" u="none" strike="noStrike" dirty="0">
                          <a:effectLst/>
                          <a:latin typeface="Arial" panose="020B0604020202020204" pitchFamily="34" charset="0"/>
                        </a:rPr>
                      </a:br>
                      <a:r>
                        <a:rPr lang="fr-BE" sz="1000" b="1" i="0" u="none" strike="noStrike" dirty="0">
                          <a:effectLst/>
                          <a:latin typeface="Arial" panose="020B0604020202020204" pitchFamily="34" charset="0"/>
                        </a:rPr>
                        <a:t>S1 → S4</a:t>
                      </a:r>
                    </a:p>
                  </a:txBody>
                  <a:tcPr marL="5211" marR="5211" marT="52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BE" sz="1000" b="1" i="0" u="none" strike="noStrike">
                          <a:effectLst/>
                          <a:latin typeface="Arial" panose="020B0604020202020204" pitchFamily="34" charset="0"/>
                        </a:rPr>
                        <a:t>NL</a:t>
                      </a:r>
                    </a:p>
                  </a:txBody>
                  <a:tcPr marL="5211" marR="5211" marT="52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BE" sz="1000" b="1" i="0" u="none" strike="noStrike">
                          <a:effectLst/>
                          <a:latin typeface="Arial" panose="020B0604020202020204" pitchFamily="34" charset="0"/>
                        </a:rPr>
                        <a:t>PT</a:t>
                      </a:r>
                    </a:p>
                  </a:txBody>
                  <a:tcPr marL="5211" marR="5211" marT="52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BE" sz="1000" b="1" i="0" u="none" strike="noStrike">
                          <a:effectLst/>
                          <a:latin typeface="Arial" panose="020B0604020202020204" pitchFamily="34" charset="0"/>
                        </a:rPr>
                        <a:t>SV</a:t>
                      </a:r>
                    </a:p>
                  </a:txBody>
                  <a:tcPr marL="5211" marR="5211" marT="52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2108235261"/>
                  </a:ext>
                </a:extLst>
              </a:tr>
              <a:tr h="151625">
                <a:tc>
                  <a:txBody>
                    <a:bodyPr/>
                    <a:lstStyle/>
                    <a:p>
                      <a:pPr algn="l" fontAlgn="b"/>
                      <a:r>
                        <a:rPr lang="fr-BE" sz="1000" b="0" i="0" u="none" strike="noStrike">
                          <a:effectLst/>
                          <a:latin typeface="Arial" panose="020B0604020202020204" pitchFamily="34" charset="0"/>
                        </a:rPr>
                        <a:t> </a:t>
                      </a:r>
                    </a:p>
                  </a:txBody>
                  <a:tcPr marL="5211" marR="5211" marT="5211"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fr-BE" sz="1000" b="0" i="0" u="none" strike="noStrike">
                          <a:effectLst/>
                          <a:latin typeface="Arial" panose="020B0604020202020204" pitchFamily="34" charset="0"/>
                        </a:rPr>
                        <a:t> </a:t>
                      </a:r>
                    </a:p>
                  </a:txBody>
                  <a:tcPr marL="5211" marR="5211" marT="5211"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fr-BE" sz="1000" b="0" i="0" u="none" strike="noStrike">
                          <a:effectLst/>
                          <a:latin typeface="Arial" panose="020B0604020202020204" pitchFamily="34" charset="0"/>
                        </a:rPr>
                        <a:t> </a:t>
                      </a:r>
                    </a:p>
                  </a:txBody>
                  <a:tcPr marL="5211" marR="5211" marT="5211"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fr-BE" sz="1000" b="0" i="0" u="none" strike="noStrike">
                          <a:effectLst/>
                          <a:latin typeface="Arial" panose="020B0604020202020204" pitchFamily="34" charset="0"/>
                        </a:rPr>
                        <a:t> </a:t>
                      </a:r>
                    </a:p>
                  </a:txBody>
                  <a:tcPr marL="5211" marR="5211" marT="5211"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fr-BE" sz="1000" b="0" i="0" u="none" strike="noStrike">
                          <a:effectLst/>
                          <a:latin typeface="Arial" panose="020B0604020202020204" pitchFamily="34" charset="0"/>
                        </a:rPr>
                        <a:t> </a:t>
                      </a:r>
                    </a:p>
                  </a:txBody>
                  <a:tcPr marL="5211" marR="5211" marT="5211"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fr-BE" sz="1000" b="0" i="0" u="none" strike="noStrike">
                          <a:effectLst/>
                          <a:latin typeface="Arial" panose="020B0604020202020204" pitchFamily="34" charset="0"/>
                        </a:rPr>
                        <a:t> </a:t>
                      </a:r>
                    </a:p>
                  </a:txBody>
                  <a:tcPr marL="5211" marR="5211" marT="5211"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fr-BE" sz="1000" b="0" i="0" u="none" strike="noStrike" dirty="0">
                          <a:effectLst/>
                          <a:latin typeface="Arial" panose="020B0604020202020204" pitchFamily="34" charset="0"/>
                        </a:rPr>
                        <a:t> </a:t>
                      </a:r>
                    </a:p>
                  </a:txBody>
                  <a:tcPr marL="5211" marR="5211" marT="5211"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fr-BE" sz="1000" b="0" i="0" u="none" strike="noStrike" dirty="0">
                          <a:effectLst/>
                          <a:latin typeface="Arial" panose="020B0604020202020204" pitchFamily="34" charset="0"/>
                        </a:rPr>
                        <a:t> </a:t>
                      </a:r>
                    </a:p>
                  </a:txBody>
                  <a:tcPr marL="5211" marR="5211" marT="5211"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fr-BE" sz="1000" b="0" i="0" u="none" strike="noStrike">
                          <a:effectLst/>
                          <a:latin typeface="Arial" panose="020B0604020202020204" pitchFamily="34" charset="0"/>
                        </a:rPr>
                        <a:t> </a:t>
                      </a:r>
                    </a:p>
                  </a:txBody>
                  <a:tcPr marL="5211" marR="5211" marT="5211"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fr-BE" sz="1000" b="0" i="0" u="none" strike="noStrike">
                          <a:effectLst/>
                          <a:latin typeface="Arial" panose="020B0604020202020204" pitchFamily="34" charset="0"/>
                        </a:rPr>
                        <a:t> </a:t>
                      </a:r>
                    </a:p>
                  </a:txBody>
                  <a:tcPr marL="5211" marR="5211" marT="5211"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xmlns="" val="2472758180"/>
                  </a:ext>
                </a:extLst>
              </a:tr>
              <a:tr h="151625">
                <a:tc gridSpan="8">
                  <a:txBody>
                    <a:bodyPr/>
                    <a:lstStyle/>
                    <a:p>
                      <a:pPr algn="l" fontAlgn="ctr"/>
                      <a:r>
                        <a:rPr lang="fr-BE" sz="1000" b="1" i="0" u="none" strike="noStrike" dirty="0">
                          <a:effectLst/>
                          <a:latin typeface="Arial" panose="020B0604020202020204" pitchFamily="34" charset="0"/>
                        </a:rPr>
                        <a:t>EEB3</a:t>
                      </a:r>
                    </a:p>
                  </a:txBody>
                  <a:tcPr marL="5211" marR="5211" marT="5211" marB="0" anchor="ctr">
                    <a:lnL>
                      <a:noFill/>
                    </a:lnL>
                    <a:lnR>
                      <a:noFill/>
                    </a:lnR>
                    <a:lnT>
                      <a:noFill/>
                    </a:lnT>
                    <a:lnB w="6350" cap="flat" cmpd="sng" algn="ctr">
                      <a:solidFill>
                        <a:srgbClr val="000000"/>
                      </a:solidFill>
                      <a:prstDash val="solid"/>
                      <a:round/>
                      <a:headEnd type="none" w="med" len="med"/>
                      <a:tailEnd type="none" w="med" len="med"/>
                    </a:lnB>
                    <a:solidFill>
                      <a:srgbClr val="C0C0C0"/>
                    </a:solidFill>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a:txBody>
                    <a:bodyPr/>
                    <a:lstStyle/>
                    <a:p>
                      <a:pPr algn="l" fontAlgn="b"/>
                      <a:r>
                        <a:rPr lang="fr-BE" sz="1000" b="0" i="0" u="none" strike="noStrike">
                          <a:effectLst/>
                          <a:latin typeface="Arial" panose="020B0604020202020204" pitchFamily="34" charset="0"/>
                        </a:rPr>
                        <a:t> </a:t>
                      </a:r>
                    </a:p>
                  </a:txBody>
                  <a:tcPr marL="5211" marR="5211" marT="5211" marB="0" anchor="b">
                    <a:lnL>
                      <a:noFill/>
                    </a:lnL>
                    <a:lnR>
                      <a:noFill/>
                    </a:lnR>
                    <a:lnT>
                      <a:noFill/>
                    </a:lnT>
                    <a:lnB>
                      <a:noFill/>
                    </a:lnB>
                    <a:solidFill>
                      <a:srgbClr val="FFFFFF"/>
                    </a:solidFill>
                  </a:tcPr>
                </a:tc>
                <a:tc>
                  <a:txBody>
                    <a:bodyPr/>
                    <a:lstStyle/>
                    <a:p>
                      <a:pPr algn="l" fontAlgn="b"/>
                      <a:r>
                        <a:rPr lang="fr-BE" sz="1000" b="0" i="0" u="none" strike="noStrike">
                          <a:effectLst/>
                          <a:latin typeface="Arial" panose="020B0604020202020204" pitchFamily="34" charset="0"/>
                        </a:rPr>
                        <a:t> </a:t>
                      </a:r>
                    </a:p>
                  </a:txBody>
                  <a:tcPr marL="5211" marR="5211" marT="5211" marB="0" anchor="b">
                    <a:lnL>
                      <a:noFill/>
                    </a:lnL>
                    <a:lnR>
                      <a:noFill/>
                    </a:lnR>
                    <a:lnT>
                      <a:noFill/>
                    </a:lnT>
                    <a:lnB>
                      <a:noFill/>
                    </a:lnB>
                    <a:solidFill>
                      <a:srgbClr val="FFFFFF"/>
                    </a:solidFill>
                  </a:tcPr>
                </a:tc>
                <a:extLst>
                  <a:ext uri="{0D108BD9-81ED-4DB2-BD59-A6C34878D82A}">
                    <a16:rowId xmlns:a16="http://schemas.microsoft.com/office/drawing/2014/main" xmlns="" val="2489047954"/>
                  </a:ext>
                </a:extLst>
              </a:tr>
              <a:tr h="282447">
                <a:tc>
                  <a:txBody>
                    <a:bodyPr/>
                    <a:lstStyle/>
                    <a:p>
                      <a:pPr algn="l" fontAlgn="ctr"/>
                      <a:r>
                        <a:rPr lang="fr-BE" sz="1000" b="0" i="1" u="none" strike="noStrike">
                          <a:effectLst/>
                          <a:latin typeface="Arial" panose="020B0604020202020204" pitchFamily="34" charset="0"/>
                        </a:rPr>
                        <a:t>Nursery</a:t>
                      </a:r>
                    </a:p>
                  </a:txBody>
                  <a:tcPr marL="5211" marR="5211" marT="52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BE" sz="1000" b="1" i="0" u="none" strike="noStrike">
                          <a:effectLst/>
                          <a:latin typeface="Arial" panose="020B0604020202020204" pitchFamily="34" charset="0"/>
                        </a:rPr>
                        <a:t>CS</a:t>
                      </a:r>
                    </a:p>
                  </a:txBody>
                  <a:tcPr marL="5211" marR="5211" marT="52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BE" sz="1000" b="1" i="0" u="none" strike="noStrike">
                          <a:effectLst/>
                          <a:latin typeface="Arial" panose="020B0604020202020204" pitchFamily="34" charset="0"/>
                        </a:rPr>
                        <a:t>DE</a:t>
                      </a:r>
                    </a:p>
                  </a:txBody>
                  <a:tcPr marL="5211" marR="5211" marT="52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BE" sz="1000" b="1" i="0" u="none" strike="noStrike">
                          <a:effectLst/>
                          <a:latin typeface="Arial" panose="020B0604020202020204" pitchFamily="34" charset="0"/>
                        </a:rPr>
                        <a:t>EL</a:t>
                      </a:r>
                    </a:p>
                  </a:txBody>
                  <a:tcPr marL="5211" marR="5211" marT="52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BE" sz="1000" b="1" i="0" u="none" strike="noStrike">
                          <a:effectLst/>
                          <a:latin typeface="Arial" panose="020B0604020202020204" pitchFamily="34" charset="0"/>
                        </a:rPr>
                        <a:t>EN</a:t>
                      </a:r>
                    </a:p>
                  </a:txBody>
                  <a:tcPr marL="5211" marR="5211" marT="52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BE" sz="1000" b="1" i="0" u="none" strike="noStrike">
                          <a:effectLst/>
                          <a:latin typeface="Arial" panose="020B0604020202020204" pitchFamily="34" charset="0"/>
                        </a:rPr>
                        <a:t>ES</a:t>
                      </a:r>
                    </a:p>
                  </a:txBody>
                  <a:tcPr marL="5211" marR="5211" marT="52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BE" sz="1000" b="1" i="0" u="none" strike="noStrike">
                          <a:effectLst/>
                          <a:latin typeface="Arial" panose="020B0604020202020204" pitchFamily="34" charset="0"/>
                        </a:rPr>
                        <a:t>FR</a:t>
                      </a:r>
                    </a:p>
                  </a:txBody>
                  <a:tcPr marL="5211" marR="5211" marT="52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BE" sz="1000" b="1" i="0" u="none" strike="noStrike" dirty="0">
                          <a:effectLst/>
                          <a:latin typeface="Arial" panose="020B0604020202020204" pitchFamily="34" charset="0"/>
                        </a:rPr>
                        <a:t>NL</a:t>
                      </a:r>
                    </a:p>
                  </a:txBody>
                  <a:tcPr marL="5211" marR="5211" marT="52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BE" sz="1000" b="0" i="0" u="none" strike="noStrike">
                          <a:effectLst/>
                          <a:latin typeface="Arial" panose="020B0604020202020204" pitchFamily="34" charset="0"/>
                        </a:rPr>
                        <a:t> </a:t>
                      </a:r>
                    </a:p>
                  </a:txBody>
                  <a:tcPr marL="5211" marR="5211" marT="5211"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fr-BE" sz="1000" b="0" i="0" u="none" strike="noStrike">
                          <a:effectLst/>
                          <a:latin typeface="Arial" panose="020B0604020202020204" pitchFamily="34" charset="0"/>
                        </a:rPr>
                        <a:t> </a:t>
                      </a:r>
                    </a:p>
                  </a:txBody>
                  <a:tcPr marL="5211" marR="5211" marT="5211" marB="0" anchor="b">
                    <a:lnL>
                      <a:noFill/>
                    </a:lnL>
                    <a:lnR>
                      <a:noFill/>
                    </a:lnR>
                    <a:lnT>
                      <a:noFill/>
                    </a:lnT>
                    <a:lnB>
                      <a:noFill/>
                    </a:lnB>
                    <a:solidFill>
                      <a:srgbClr val="FFFFFF"/>
                    </a:solidFill>
                  </a:tcPr>
                </a:tc>
                <a:extLst>
                  <a:ext uri="{0D108BD9-81ED-4DB2-BD59-A6C34878D82A}">
                    <a16:rowId xmlns:a16="http://schemas.microsoft.com/office/drawing/2014/main" xmlns="" val="1060339466"/>
                  </a:ext>
                </a:extLst>
              </a:tr>
              <a:tr h="282447">
                <a:tc>
                  <a:txBody>
                    <a:bodyPr/>
                    <a:lstStyle/>
                    <a:p>
                      <a:pPr algn="l" fontAlgn="ctr"/>
                      <a:r>
                        <a:rPr lang="fr-BE" sz="1000" b="0" i="1" u="none" strike="noStrike">
                          <a:effectLst/>
                          <a:latin typeface="Arial" panose="020B0604020202020204" pitchFamily="34" charset="0"/>
                        </a:rPr>
                        <a:t>Primary</a:t>
                      </a:r>
                    </a:p>
                  </a:txBody>
                  <a:tcPr marL="5211" marR="5211" marT="52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BE" sz="1000" b="1" i="0" u="none" strike="noStrike">
                          <a:effectLst/>
                          <a:latin typeface="Arial" panose="020B0604020202020204" pitchFamily="34" charset="0"/>
                        </a:rPr>
                        <a:t>CS</a:t>
                      </a:r>
                    </a:p>
                  </a:txBody>
                  <a:tcPr marL="5211" marR="5211" marT="52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BE" sz="1000" b="1" i="0" u="none" strike="noStrike">
                          <a:effectLst/>
                          <a:latin typeface="Arial" panose="020B0604020202020204" pitchFamily="34" charset="0"/>
                        </a:rPr>
                        <a:t>DE</a:t>
                      </a:r>
                    </a:p>
                  </a:txBody>
                  <a:tcPr marL="5211" marR="5211" marT="52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BE" sz="1000" b="1" i="0" u="none" strike="noStrike">
                          <a:effectLst/>
                          <a:latin typeface="Arial" panose="020B0604020202020204" pitchFamily="34" charset="0"/>
                        </a:rPr>
                        <a:t>EL</a:t>
                      </a:r>
                    </a:p>
                  </a:txBody>
                  <a:tcPr marL="5211" marR="5211" marT="52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BE" sz="1000" b="1" i="0" u="none" strike="noStrike">
                          <a:effectLst/>
                          <a:latin typeface="Arial" panose="020B0604020202020204" pitchFamily="34" charset="0"/>
                        </a:rPr>
                        <a:t>EN</a:t>
                      </a:r>
                    </a:p>
                  </a:txBody>
                  <a:tcPr marL="5211" marR="5211" marT="52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BE" sz="1000" b="1" i="0" u="none" strike="noStrike">
                          <a:effectLst/>
                          <a:latin typeface="Arial" panose="020B0604020202020204" pitchFamily="34" charset="0"/>
                        </a:rPr>
                        <a:t>ES</a:t>
                      </a:r>
                    </a:p>
                  </a:txBody>
                  <a:tcPr marL="5211" marR="5211" marT="52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BE" sz="1000" b="1" i="0" u="none" strike="noStrike">
                          <a:effectLst/>
                          <a:latin typeface="Arial" panose="020B0604020202020204" pitchFamily="34" charset="0"/>
                        </a:rPr>
                        <a:t>FR</a:t>
                      </a:r>
                    </a:p>
                  </a:txBody>
                  <a:tcPr marL="5211" marR="5211" marT="52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BE" sz="1000" b="1" i="0" u="none" strike="noStrike">
                          <a:effectLst/>
                          <a:latin typeface="Arial" panose="020B0604020202020204" pitchFamily="34" charset="0"/>
                        </a:rPr>
                        <a:t>NL</a:t>
                      </a:r>
                    </a:p>
                  </a:txBody>
                  <a:tcPr marL="5211" marR="5211" marT="52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BE" sz="1000" b="0" i="0" u="none" strike="noStrike" dirty="0">
                          <a:effectLst/>
                          <a:latin typeface="Arial" panose="020B0604020202020204" pitchFamily="34" charset="0"/>
                        </a:rPr>
                        <a:t> </a:t>
                      </a:r>
                    </a:p>
                  </a:txBody>
                  <a:tcPr marL="5211" marR="5211" marT="5211"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fr-BE" sz="1000" b="0" i="0" u="none" strike="noStrike">
                          <a:effectLst/>
                          <a:latin typeface="Arial" panose="020B0604020202020204" pitchFamily="34" charset="0"/>
                        </a:rPr>
                        <a:t> </a:t>
                      </a:r>
                    </a:p>
                  </a:txBody>
                  <a:tcPr marL="5211" marR="5211" marT="5211" marB="0" anchor="b">
                    <a:lnL>
                      <a:noFill/>
                    </a:lnL>
                    <a:lnR>
                      <a:noFill/>
                    </a:lnR>
                    <a:lnT>
                      <a:noFill/>
                    </a:lnT>
                    <a:lnB>
                      <a:noFill/>
                    </a:lnB>
                    <a:solidFill>
                      <a:srgbClr val="FFFFFF"/>
                    </a:solidFill>
                  </a:tcPr>
                </a:tc>
                <a:extLst>
                  <a:ext uri="{0D108BD9-81ED-4DB2-BD59-A6C34878D82A}">
                    <a16:rowId xmlns:a16="http://schemas.microsoft.com/office/drawing/2014/main" xmlns="" val="2721480840"/>
                  </a:ext>
                </a:extLst>
              </a:tr>
              <a:tr h="282447">
                <a:tc>
                  <a:txBody>
                    <a:bodyPr/>
                    <a:lstStyle/>
                    <a:p>
                      <a:pPr algn="l" fontAlgn="ctr"/>
                      <a:r>
                        <a:rPr lang="fr-BE" sz="1000" b="0" i="1" u="none" strike="noStrike">
                          <a:effectLst/>
                          <a:latin typeface="Arial" panose="020B0604020202020204" pitchFamily="34" charset="0"/>
                        </a:rPr>
                        <a:t>Secondary</a:t>
                      </a:r>
                    </a:p>
                  </a:txBody>
                  <a:tcPr marL="5211" marR="5211" marT="52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BE" sz="1000" b="1" i="0" u="none" strike="noStrike">
                          <a:effectLst/>
                          <a:latin typeface="Arial" panose="020B0604020202020204" pitchFamily="34" charset="0"/>
                        </a:rPr>
                        <a:t>CS</a:t>
                      </a:r>
                    </a:p>
                  </a:txBody>
                  <a:tcPr marL="5211" marR="5211" marT="52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BE" sz="1000" b="1" i="0" u="none" strike="noStrike">
                          <a:effectLst/>
                          <a:latin typeface="Arial" panose="020B0604020202020204" pitchFamily="34" charset="0"/>
                        </a:rPr>
                        <a:t>DE</a:t>
                      </a:r>
                    </a:p>
                  </a:txBody>
                  <a:tcPr marL="5211" marR="5211" marT="52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BE" sz="1000" b="1" i="0" u="none" strike="noStrike">
                          <a:effectLst/>
                          <a:latin typeface="Arial" panose="020B0604020202020204" pitchFamily="34" charset="0"/>
                        </a:rPr>
                        <a:t>EL</a:t>
                      </a:r>
                    </a:p>
                  </a:txBody>
                  <a:tcPr marL="5211" marR="5211" marT="52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BE" sz="1000" b="1" i="0" u="none" strike="noStrike">
                          <a:effectLst/>
                          <a:latin typeface="Arial" panose="020B0604020202020204" pitchFamily="34" charset="0"/>
                        </a:rPr>
                        <a:t>EN</a:t>
                      </a:r>
                    </a:p>
                  </a:txBody>
                  <a:tcPr marL="5211" marR="5211" marT="52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BE" sz="1000" b="1" i="0" u="none" strike="noStrike">
                          <a:effectLst/>
                          <a:latin typeface="Arial" panose="020B0604020202020204" pitchFamily="34" charset="0"/>
                        </a:rPr>
                        <a:t>ES</a:t>
                      </a:r>
                    </a:p>
                  </a:txBody>
                  <a:tcPr marL="5211" marR="5211" marT="52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BE" sz="1000" b="1" i="0" u="none" strike="noStrike">
                          <a:effectLst/>
                          <a:latin typeface="Arial" panose="020B0604020202020204" pitchFamily="34" charset="0"/>
                        </a:rPr>
                        <a:t>FR</a:t>
                      </a:r>
                    </a:p>
                  </a:txBody>
                  <a:tcPr marL="5211" marR="5211" marT="52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BE" sz="1000" b="1" i="0" u="none" strike="noStrike">
                          <a:effectLst/>
                          <a:latin typeface="Arial" panose="020B0604020202020204" pitchFamily="34" charset="0"/>
                        </a:rPr>
                        <a:t>NL</a:t>
                      </a:r>
                    </a:p>
                  </a:txBody>
                  <a:tcPr marL="5211" marR="5211" marT="52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BE" sz="1000" b="0" i="0" u="none" strike="noStrike" dirty="0">
                          <a:effectLst/>
                          <a:latin typeface="Arial" panose="020B0604020202020204" pitchFamily="34" charset="0"/>
                        </a:rPr>
                        <a:t> </a:t>
                      </a:r>
                    </a:p>
                  </a:txBody>
                  <a:tcPr marL="5211" marR="5211" marT="5211"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fr-BE" sz="1000" b="0" i="0" u="none" strike="noStrike">
                          <a:effectLst/>
                          <a:latin typeface="Arial" panose="020B0604020202020204" pitchFamily="34" charset="0"/>
                        </a:rPr>
                        <a:t> </a:t>
                      </a:r>
                    </a:p>
                  </a:txBody>
                  <a:tcPr marL="5211" marR="5211" marT="5211" marB="0" anchor="b">
                    <a:lnL>
                      <a:noFill/>
                    </a:lnL>
                    <a:lnR>
                      <a:noFill/>
                    </a:lnR>
                    <a:lnT>
                      <a:noFill/>
                    </a:lnT>
                    <a:lnB>
                      <a:noFill/>
                    </a:lnB>
                    <a:solidFill>
                      <a:srgbClr val="FFFFFF"/>
                    </a:solidFill>
                  </a:tcPr>
                </a:tc>
                <a:extLst>
                  <a:ext uri="{0D108BD9-81ED-4DB2-BD59-A6C34878D82A}">
                    <a16:rowId xmlns:a16="http://schemas.microsoft.com/office/drawing/2014/main" xmlns="" val="1854540157"/>
                  </a:ext>
                </a:extLst>
              </a:tr>
              <a:tr h="151625">
                <a:tc>
                  <a:txBody>
                    <a:bodyPr/>
                    <a:lstStyle/>
                    <a:p>
                      <a:pPr algn="l" fontAlgn="b"/>
                      <a:r>
                        <a:rPr lang="fr-BE" sz="1000" b="0" i="0" u="none" strike="noStrike">
                          <a:effectLst/>
                          <a:latin typeface="Arial" panose="020B0604020202020204" pitchFamily="34" charset="0"/>
                        </a:rPr>
                        <a:t> </a:t>
                      </a:r>
                    </a:p>
                  </a:txBody>
                  <a:tcPr marL="5211" marR="5211" marT="5211"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gridSpan="7">
                  <a:txBody>
                    <a:bodyPr/>
                    <a:lstStyle/>
                    <a:p>
                      <a:pPr algn="l" fontAlgn="b"/>
                      <a:r>
                        <a:rPr lang="fr-BE" sz="1000" b="0" i="1" u="none" strike="noStrike">
                          <a:effectLst/>
                          <a:latin typeface="Arial" panose="020B0604020202020204" pitchFamily="34" charset="0"/>
                        </a:rPr>
                        <a:t> </a:t>
                      </a:r>
                    </a:p>
                  </a:txBody>
                  <a:tcPr marL="5211" marR="5211" marT="5211"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a:txBody>
                    <a:bodyPr/>
                    <a:lstStyle/>
                    <a:p>
                      <a:pPr algn="l" fontAlgn="b"/>
                      <a:r>
                        <a:rPr lang="fr-BE" sz="1000" b="0" i="0" u="none" strike="noStrike" dirty="0">
                          <a:effectLst/>
                          <a:latin typeface="Arial" panose="020B0604020202020204" pitchFamily="34" charset="0"/>
                        </a:rPr>
                        <a:t> </a:t>
                      </a:r>
                    </a:p>
                  </a:txBody>
                  <a:tcPr marL="5211" marR="5211" marT="5211" marB="0" anchor="b">
                    <a:lnL>
                      <a:noFill/>
                    </a:lnL>
                    <a:lnR>
                      <a:noFill/>
                    </a:lnR>
                    <a:lnT>
                      <a:noFill/>
                    </a:lnT>
                    <a:lnB>
                      <a:noFill/>
                    </a:lnB>
                    <a:solidFill>
                      <a:srgbClr val="FFFFFF"/>
                    </a:solidFill>
                  </a:tcPr>
                </a:tc>
                <a:tc>
                  <a:txBody>
                    <a:bodyPr/>
                    <a:lstStyle/>
                    <a:p>
                      <a:pPr algn="l" fontAlgn="b"/>
                      <a:r>
                        <a:rPr lang="fr-BE" sz="1000" b="0" i="0" u="none" strike="noStrike">
                          <a:effectLst/>
                          <a:latin typeface="Arial" panose="020B0604020202020204" pitchFamily="34" charset="0"/>
                        </a:rPr>
                        <a:t> </a:t>
                      </a:r>
                    </a:p>
                  </a:txBody>
                  <a:tcPr marL="5211" marR="5211" marT="5211" marB="0" anchor="b">
                    <a:lnL>
                      <a:noFill/>
                    </a:lnL>
                    <a:lnR>
                      <a:noFill/>
                    </a:lnR>
                    <a:lnT>
                      <a:noFill/>
                    </a:lnT>
                    <a:lnB>
                      <a:noFill/>
                    </a:lnB>
                    <a:solidFill>
                      <a:srgbClr val="FFFFFF"/>
                    </a:solidFill>
                  </a:tcPr>
                </a:tc>
                <a:extLst>
                  <a:ext uri="{0D108BD9-81ED-4DB2-BD59-A6C34878D82A}">
                    <a16:rowId xmlns:a16="http://schemas.microsoft.com/office/drawing/2014/main" xmlns="" val="1750449682"/>
                  </a:ext>
                </a:extLst>
              </a:tr>
              <a:tr h="151625">
                <a:tc gridSpan="9">
                  <a:txBody>
                    <a:bodyPr/>
                    <a:lstStyle/>
                    <a:p>
                      <a:pPr algn="l" fontAlgn="ctr"/>
                      <a:r>
                        <a:rPr lang="fr-BE" sz="1000" b="1" i="0" u="none" strike="noStrike" dirty="0">
                          <a:effectLst/>
                          <a:latin typeface="Arial" panose="020B0604020202020204" pitchFamily="34" charset="0"/>
                        </a:rPr>
                        <a:t>EEB4</a:t>
                      </a:r>
                    </a:p>
                  </a:txBody>
                  <a:tcPr marL="5211" marR="5211" marT="5211" marB="0" anchor="ctr">
                    <a:lnL>
                      <a:noFill/>
                    </a:lnL>
                    <a:lnR>
                      <a:noFill/>
                    </a:lnR>
                    <a:lnT>
                      <a:noFill/>
                    </a:lnT>
                    <a:lnB w="6350" cap="flat" cmpd="sng" algn="ctr">
                      <a:solidFill>
                        <a:srgbClr val="000000"/>
                      </a:solidFill>
                      <a:prstDash val="solid"/>
                      <a:round/>
                      <a:headEnd type="none" w="med" len="med"/>
                      <a:tailEnd type="none" w="med" len="med"/>
                    </a:lnB>
                    <a:solidFill>
                      <a:srgbClr val="C0C0C0"/>
                    </a:solidFill>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a:txBody>
                    <a:bodyPr/>
                    <a:lstStyle/>
                    <a:p>
                      <a:pPr algn="l" fontAlgn="b"/>
                      <a:r>
                        <a:rPr lang="fr-BE" sz="1000" b="0" i="0" u="none" strike="noStrike">
                          <a:effectLst/>
                          <a:latin typeface="Arial" panose="020B0604020202020204" pitchFamily="34" charset="0"/>
                        </a:rPr>
                        <a:t> </a:t>
                      </a:r>
                    </a:p>
                  </a:txBody>
                  <a:tcPr marL="5211" marR="5211" marT="5211" marB="0" anchor="b">
                    <a:lnL>
                      <a:noFill/>
                    </a:lnL>
                    <a:lnR>
                      <a:noFill/>
                    </a:lnR>
                    <a:lnT>
                      <a:noFill/>
                    </a:lnT>
                    <a:lnB>
                      <a:noFill/>
                    </a:lnB>
                    <a:solidFill>
                      <a:srgbClr val="FFFFFF"/>
                    </a:solidFill>
                  </a:tcPr>
                </a:tc>
                <a:extLst>
                  <a:ext uri="{0D108BD9-81ED-4DB2-BD59-A6C34878D82A}">
                    <a16:rowId xmlns:a16="http://schemas.microsoft.com/office/drawing/2014/main" xmlns="" val="528054277"/>
                  </a:ext>
                </a:extLst>
              </a:tr>
              <a:tr h="282447">
                <a:tc>
                  <a:txBody>
                    <a:bodyPr/>
                    <a:lstStyle/>
                    <a:p>
                      <a:pPr algn="l" fontAlgn="ctr"/>
                      <a:r>
                        <a:rPr lang="fr-BE" sz="1000" b="0" i="1" u="none" strike="noStrike">
                          <a:effectLst/>
                          <a:latin typeface="Arial" panose="020B0604020202020204" pitchFamily="34" charset="0"/>
                        </a:rPr>
                        <a:t>Nursery</a:t>
                      </a:r>
                    </a:p>
                  </a:txBody>
                  <a:tcPr marL="5211" marR="5211" marT="52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BE" sz="1000" b="1" i="0" u="none" strike="noStrike">
                          <a:effectLst/>
                          <a:latin typeface="Arial" panose="020B0604020202020204" pitchFamily="34" charset="0"/>
                        </a:rPr>
                        <a:t>BG</a:t>
                      </a:r>
                    </a:p>
                  </a:txBody>
                  <a:tcPr marL="5211" marR="5211" marT="52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BE" sz="1000" b="1" i="0" u="none" strike="noStrike">
                          <a:effectLst/>
                          <a:latin typeface="Arial" panose="020B0604020202020204" pitchFamily="34" charset="0"/>
                        </a:rPr>
                        <a:t>DE</a:t>
                      </a:r>
                    </a:p>
                  </a:txBody>
                  <a:tcPr marL="5211" marR="5211" marT="52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BE" sz="1000" b="1" i="0" u="none" strike="noStrike">
                          <a:effectLst/>
                          <a:latin typeface="Arial" panose="020B0604020202020204" pitchFamily="34" charset="0"/>
                        </a:rPr>
                        <a:t>EN</a:t>
                      </a:r>
                    </a:p>
                  </a:txBody>
                  <a:tcPr marL="5211" marR="5211" marT="52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BE" sz="1000" b="1" i="0" u="none" strike="noStrike">
                          <a:effectLst/>
                          <a:latin typeface="Arial" panose="020B0604020202020204" pitchFamily="34" charset="0"/>
                        </a:rPr>
                        <a:t>ET</a:t>
                      </a:r>
                    </a:p>
                  </a:txBody>
                  <a:tcPr marL="5211" marR="5211" marT="52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BE" sz="1000" b="1" i="0" u="none" strike="noStrike">
                          <a:effectLst/>
                          <a:latin typeface="Arial" panose="020B0604020202020204" pitchFamily="34" charset="0"/>
                        </a:rPr>
                        <a:t>FR</a:t>
                      </a:r>
                    </a:p>
                  </a:txBody>
                  <a:tcPr marL="5211" marR="5211" marT="52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BE" sz="1000" b="1" i="0" u="none" strike="noStrike">
                          <a:effectLst/>
                          <a:latin typeface="Arial" panose="020B0604020202020204" pitchFamily="34" charset="0"/>
                        </a:rPr>
                        <a:t>IT</a:t>
                      </a:r>
                    </a:p>
                  </a:txBody>
                  <a:tcPr marL="5211" marR="5211" marT="52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BE" sz="1000" b="1" i="0" u="none" strike="noStrike">
                          <a:effectLst/>
                          <a:latin typeface="Arial" panose="020B0604020202020204" pitchFamily="34" charset="0"/>
                        </a:rPr>
                        <a:t>NL</a:t>
                      </a:r>
                    </a:p>
                  </a:txBody>
                  <a:tcPr marL="5211" marR="5211" marT="52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BE" sz="1000" b="1" i="0" u="none" strike="noStrike" dirty="0">
                          <a:effectLst/>
                          <a:latin typeface="Arial" panose="020B0604020202020204" pitchFamily="34" charset="0"/>
                        </a:rPr>
                        <a:t>RO</a:t>
                      </a:r>
                    </a:p>
                  </a:txBody>
                  <a:tcPr marL="5211" marR="5211" marT="52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BE" sz="1000" b="0" i="0" u="none" strike="noStrike" dirty="0">
                          <a:effectLst/>
                          <a:latin typeface="Arial" panose="020B0604020202020204" pitchFamily="34" charset="0"/>
                        </a:rPr>
                        <a:t> </a:t>
                      </a:r>
                    </a:p>
                  </a:txBody>
                  <a:tcPr marL="5211" marR="5211" marT="5211"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xmlns="" val="3637984419"/>
                  </a:ext>
                </a:extLst>
              </a:tr>
              <a:tr h="296188">
                <a:tc>
                  <a:txBody>
                    <a:bodyPr/>
                    <a:lstStyle/>
                    <a:p>
                      <a:pPr algn="l" fontAlgn="ctr"/>
                      <a:r>
                        <a:rPr lang="fr-BE" sz="1000" b="0" i="1" u="none" strike="noStrike">
                          <a:effectLst/>
                          <a:latin typeface="Arial" panose="020B0604020202020204" pitchFamily="34" charset="0"/>
                        </a:rPr>
                        <a:t>Primary</a:t>
                      </a:r>
                    </a:p>
                  </a:txBody>
                  <a:tcPr marL="5211" marR="5211" marT="52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BE" sz="1000" b="1" i="0" u="none" strike="noStrike">
                          <a:effectLst/>
                          <a:latin typeface="Arial" panose="020B0604020202020204" pitchFamily="34" charset="0"/>
                        </a:rPr>
                        <a:t>BG</a:t>
                      </a:r>
                    </a:p>
                  </a:txBody>
                  <a:tcPr marL="5211" marR="5211" marT="52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BE" sz="1000" b="1" i="0" u="none" strike="noStrike">
                          <a:effectLst/>
                          <a:latin typeface="Arial" panose="020B0604020202020204" pitchFamily="34" charset="0"/>
                        </a:rPr>
                        <a:t>DE</a:t>
                      </a:r>
                    </a:p>
                  </a:txBody>
                  <a:tcPr marL="5211" marR="5211" marT="52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BE" sz="1000" b="1" i="0" u="none" strike="noStrike">
                          <a:effectLst/>
                          <a:latin typeface="Arial" panose="020B0604020202020204" pitchFamily="34" charset="0"/>
                        </a:rPr>
                        <a:t>EN</a:t>
                      </a:r>
                    </a:p>
                  </a:txBody>
                  <a:tcPr marL="5211" marR="5211" marT="52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BE" sz="1000" b="1" i="0" u="none" strike="noStrike">
                          <a:effectLst/>
                          <a:latin typeface="Arial" panose="020B0604020202020204" pitchFamily="34" charset="0"/>
                        </a:rPr>
                        <a:t>ET</a:t>
                      </a:r>
                      <a:br>
                        <a:rPr lang="fr-BE" sz="1000" b="1" i="0" u="none" strike="noStrike">
                          <a:effectLst/>
                          <a:latin typeface="Arial" panose="020B0604020202020204" pitchFamily="34" charset="0"/>
                        </a:rPr>
                      </a:br>
                      <a:r>
                        <a:rPr lang="fr-BE" sz="1000" b="1" i="0" u="none" strike="noStrike">
                          <a:effectLst/>
                          <a:latin typeface="Arial" panose="020B0604020202020204" pitchFamily="34" charset="0"/>
                        </a:rPr>
                        <a:t>P1 → P2</a:t>
                      </a:r>
                    </a:p>
                  </a:txBody>
                  <a:tcPr marL="5211" marR="5211" marT="52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BE" sz="1000" b="1" i="0" u="none" strike="noStrike">
                          <a:effectLst/>
                          <a:latin typeface="Arial" panose="020B0604020202020204" pitchFamily="34" charset="0"/>
                        </a:rPr>
                        <a:t>FR</a:t>
                      </a:r>
                    </a:p>
                  </a:txBody>
                  <a:tcPr marL="5211" marR="5211" marT="52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BE" sz="1000" b="1" i="0" u="none" strike="noStrike">
                          <a:effectLst/>
                          <a:latin typeface="Arial" panose="020B0604020202020204" pitchFamily="34" charset="0"/>
                        </a:rPr>
                        <a:t>IT</a:t>
                      </a:r>
                    </a:p>
                  </a:txBody>
                  <a:tcPr marL="5211" marR="5211" marT="52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BE" sz="1000" b="1" i="0" u="none" strike="noStrike">
                          <a:effectLst/>
                          <a:latin typeface="Arial" panose="020B0604020202020204" pitchFamily="34" charset="0"/>
                        </a:rPr>
                        <a:t>NL</a:t>
                      </a:r>
                    </a:p>
                  </a:txBody>
                  <a:tcPr marL="5211" marR="5211" marT="52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BE" sz="1000" b="1" i="0" u="none" strike="noStrike">
                          <a:effectLst/>
                          <a:latin typeface="Arial" panose="020B0604020202020204" pitchFamily="34" charset="0"/>
                        </a:rPr>
                        <a:t>RO</a:t>
                      </a:r>
                    </a:p>
                  </a:txBody>
                  <a:tcPr marL="5211" marR="5211" marT="52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BE" sz="1000" b="0" i="0" u="none" strike="noStrike" dirty="0">
                          <a:effectLst/>
                          <a:latin typeface="Arial" panose="020B0604020202020204" pitchFamily="34" charset="0"/>
                        </a:rPr>
                        <a:t> </a:t>
                      </a:r>
                    </a:p>
                  </a:txBody>
                  <a:tcPr marL="5211" marR="5211" marT="5211"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xmlns="" val="3313401581"/>
                  </a:ext>
                </a:extLst>
              </a:tr>
              <a:tr h="296188">
                <a:tc>
                  <a:txBody>
                    <a:bodyPr/>
                    <a:lstStyle/>
                    <a:p>
                      <a:pPr algn="l" fontAlgn="ctr"/>
                      <a:r>
                        <a:rPr lang="fr-BE" sz="1000" b="0" i="1" u="none" strike="noStrike">
                          <a:effectLst/>
                          <a:latin typeface="Arial" panose="020B0604020202020204" pitchFamily="34" charset="0"/>
                        </a:rPr>
                        <a:t>Secondary</a:t>
                      </a:r>
                    </a:p>
                  </a:txBody>
                  <a:tcPr marL="5211" marR="5211" marT="52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BE" sz="1000" b="1" i="0" u="none" strike="noStrike">
                          <a:effectLst/>
                          <a:latin typeface="Arial" panose="020B0604020202020204" pitchFamily="34" charset="0"/>
                        </a:rPr>
                        <a:t>BG</a:t>
                      </a:r>
                      <a:br>
                        <a:rPr lang="fr-BE" sz="1000" b="1" i="0" u="none" strike="noStrike">
                          <a:effectLst/>
                          <a:latin typeface="Arial" panose="020B0604020202020204" pitchFamily="34" charset="0"/>
                        </a:rPr>
                      </a:br>
                      <a:r>
                        <a:rPr lang="fr-BE" sz="1000" b="1" i="0" u="none" strike="noStrike">
                          <a:effectLst/>
                          <a:latin typeface="Arial" panose="020B0604020202020204" pitchFamily="34" charset="0"/>
                        </a:rPr>
                        <a:t>S1 → S2</a:t>
                      </a:r>
                    </a:p>
                  </a:txBody>
                  <a:tcPr marL="5211" marR="5211" marT="52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BE" sz="1000" b="1" i="0" u="none" strike="noStrike">
                          <a:effectLst/>
                          <a:latin typeface="Arial" panose="020B0604020202020204" pitchFamily="34" charset="0"/>
                        </a:rPr>
                        <a:t>DE</a:t>
                      </a:r>
                    </a:p>
                  </a:txBody>
                  <a:tcPr marL="5211" marR="5211" marT="52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BE" sz="1000" b="1" i="0" u="none" strike="noStrike">
                          <a:effectLst/>
                          <a:latin typeface="Arial" panose="020B0604020202020204" pitchFamily="34" charset="0"/>
                        </a:rPr>
                        <a:t>EN</a:t>
                      </a:r>
                    </a:p>
                  </a:txBody>
                  <a:tcPr marL="5211" marR="5211" marT="52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BE" sz="1000" b="1" i="0" u="none" strike="noStrike">
                          <a:effectLst/>
                          <a:latin typeface="Arial" panose="020B0604020202020204" pitchFamily="34" charset="0"/>
                        </a:rPr>
                        <a:t>-</a:t>
                      </a:r>
                    </a:p>
                  </a:txBody>
                  <a:tcPr marL="5211" marR="5211" marT="52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BE" sz="1000" b="1" i="0" u="none" strike="noStrike">
                          <a:effectLst/>
                          <a:latin typeface="Arial" panose="020B0604020202020204" pitchFamily="34" charset="0"/>
                        </a:rPr>
                        <a:t>FR</a:t>
                      </a:r>
                    </a:p>
                  </a:txBody>
                  <a:tcPr marL="5211" marR="5211" marT="52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BE" sz="1000" b="1" i="0" u="none" strike="noStrike">
                          <a:effectLst/>
                          <a:latin typeface="Arial" panose="020B0604020202020204" pitchFamily="34" charset="0"/>
                        </a:rPr>
                        <a:t>IT</a:t>
                      </a:r>
                    </a:p>
                  </a:txBody>
                  <a:tcPr marL="5211" marR="5211" marT="52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BE" sz="1000" b="1" i="0" u="none" strike="noStrike">
                          <a:effectLst/>
                          <a:latin typeface="Arial" panose="020B0604020202020204" pitchFamily="34" charset="0"/>
                        </a:rPr>
                        <a:t>NL</a:t>
                      </a:r>
                    </a:p>
                  </a:txBody>
                  <a:tcPr marL="5211" marR="5211" marT="52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BE" sz="1000" b="1" i="0" u="none" strike="noStrike">
                          <a:effectLst/>
                          <a:latin typeface="Arial" panose="020B0604020202020204" pitchFamily="34" charset="0"/>
                        </a:rPr>
                        <a:t>RO</a:t>
                      </a:r>
                      <a:br>
                        <a:rPr lang="fr-BE" sz="1000" b="1" i="0" u="none" strike="noStrike">
                          <a:effectLst/>
                          <a:latin typeface="Arial" panose="020B0604020202020204" pitchFamily="34" charset="0"/>
                        </a:rPr>
                      </a:br>
                      <a:r>
                        <a:rPr lang="fr-BE" sz="1000" b="1" i="0" u="none" strike="noStrike">
                          <a:effectLst/>
                          <a:latin typeface="Arial" panose="020B0604020202020204" pitchFamily="34" charset="0"/>
                        </a:rPr>
                        <a:t>S1</a:t>
                      </a:r>
                    </a:p>
                  </a:txBody>
                  <a:tcPr marL="5211" marR="5211" marT="52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BE" sz="1000" b="0" i="0" u="none" strike="noStrike" dirty="0">
                          <a:effectLst/>
                          <a:latin typeface="Arial" panose="020B0604020202020204" pitchFamily="34" charset="0"/>
                        </a:rPr>
                        <a:t> </a:t>
                      </a:r>
                    </a:p>
                  </a:txBody>
                  <a:tcPr marL="5211" marR="5211" marT="5211"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xmlns="" val="2499334578"/>
                  </a:ext>
                </a:extLst>
              </a:tr>
            </a:tbl>
          </a:graphicData>
        </a:graphic>
      </p:graphicFrame>
      <p:sp>
        <p:nvSpPr>
          <p:cNvPr id="2" name="Rectangle 1"/>
          <p:cNvSpPr/>
          <p:nvPr/>
        </p:nvSpPr>
        <p:spPr>
          <a:xfrm>
            <a:off x="748659" y="6388000"/>
            <a:ext cx="6345648" cy="470000"/>
          </a:xfrm>
          <a:prstGeom prst="rect">
            <a:avLst/>
          </a:prstGeom>
        </p:spPr>
        <p:txBody>
          <a:bodyPr wrap="none">
            <a:spAutoFit/>
          </a:bodyPr>
          <a:lstStyle/>
          <a:p>
            <a:pPr marL="0" marR="0">
              <a:lnSpc>
                <a:spcPct val="107000"/>
              </a:lnSpc>
              <a:spcBef>
                <a:spcPts val="0"/>
              </a:spcBef>
              <a:spcAft>
                <a:spcPts val="800"/>
              </a:spcAft>
            </a:pPr>
            <a:r>
              <a:rPr lang="fr-BE" sz="2400" dirty="0" smtClean="0">
                <a:solidFill>
                  <a:srgbClr val="0000FF"/>
                </a:solidFill>
                <a:ea typeface="Calibri" panose="020F0502020204030204" pitchFamily="34" charset="0"/>
                <a:cs typeface="Times New Roman" panose="02020603050405020304" pitchFamily="18" charset="0"/>
              </a:rPr>
              <a:t>	+ at EEB1 – BK Site : new satellite classes </a:t>
            </a:r>
            <a:endParaRPr lang="en-US" sz="2400" dirty="0">
              <a:solidFill>
                <a:srgbClr val="0000FF"/>
              </a:solidFill>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539750" y="404813"/>
            <a:ext cx="7777163" cy="360362"/>
          </a:xfrm>
        </p:spPr>
        <p:txBody>
          <a:bodyPr/>
          <a:lstStyle/>
          <a:p>
            <a:pPr algn="just" eaLnBrk="1" hangingPunct="1"/>
            <a:r>
              <a:rPr lang="fr-BE" altLang="en-US" sz="2800" b="1" dirty="0" smtClean="0">
                <a:solidFill>
                  <a:srgbClr val="0000FF"/>
                </a:solidFill>
                <a:latin typeface="Calibri" pitchFamily="34" charset="0"/>
              </a:rPr>
              <a:t>Distribution of SWALS by </a:t>
            </a:r>
            <a:r>
              <a:rPr lang="en-US" altLang="en-US" sz="2800" b="1" dirty="0" smtClean="0">
                <a:solidFill>
                  <a:srgbClr val="0000FF"/>
                </a:solidFill>
                <a:latin typeface="Calibri" pitchFamily="34" charset="0"/>
              </a:rPr>
              <a:t>school</a:t>
            </a:r>
            <a:r>
              <a:rPr lang="fr-BE" altLang="en-US" sz="2800" b="1" dirty="0" smtClean="0">
                <a:solidFill>
                  <a:srgbClr val="0000FF"/>
                </a:solidFill>
                <a:latin typeface="Calibri" pitchFamily="34" charset="0"/>
              </a:rPr>
              <a:t> in Brussels</a:t>
            </a:r>
            <a:endParaRPr lang="fr-FR" altLang="en-US" sz="2800" b="1" dirty="0" smtClean="0">
              <a:solidFill>
                <a:srgbClr val="0000FF"/>
              </a:solidFill>
              <a:latin typeface="Calibri" pitchFamily="34" charset="0"/>
            </a:endParaRPr>
          </a:p>
        </p:txBody>
      </p:sp>
      <p:sp>
        <p:nvSpPr>
          <p:cNvPr id="5" name="Slide Number Placeholder 4"/>
          <p:cNvSpPr txBox="1">
            <a:spLocks noGrp="1"/>
          </p:cNvSpPr>
          <p:nvPr/>
        </p:nvSpPr>
        <p:spPr>
          <a:xfrm>
            <a:off x="6553200" y="6356350"/>
            <a:ext cx="2133600" cy="365125"/>
          </a:xfrm>
          <a:prstGeom prst="rect">
            <a:avLst/>
          </a:prstGeom>
          <a:noFill/>
        </p:spPr>
        <p:txBody>
          <a:bodyPr anchor="ctr"/>
          <a:lstStyle>
            <a:lvl1pPr eaLnBrk="0" hangingPunct="0">
              <a:defRPr sz="3200" b="1">
                <a:solidFill>
                  <a:schemeClr val="bg1"/>
                </a:solidFill>
                <a:latin typeface="Calibri" pitchFamily="34" charset="0"/>
              </a:defRPr>
            </a:lvl1pPr>
            <a:lvl2pPr marL="742950" indent="-285750" eaLnBrk="0" hangingPunct="0">
              <a:defRPr sz="3200" b="1">
                <a:solidFill>
                  <a:schemeClr val="bg1"/>
                </a:solidFill>
                <a:latin typeface="Calibri" pitchFamily="34" charset="0"/>
              </a:defRPr>
            </a:lvl2pPr>
            <a:lvl3pPr marL="1143000" indent="-228600" eaLnBrk="0" hangingPunct="0">
              <a:defRPr sz="3200" b="1">
                <a:solidFill>
                  <a:schemeClr val="bg1"/>
                </a:solidFill>
                <a:latin typeface="Calibri" pitchFamily="34" charset="0"/>
              </a:defRPr>
            </a:lvl3pPr>
            <a:lvl4pPr marL="1600200" indent="-228600" eaLnBrk="0" hangingPunct="0">
              <a:defRPr sz="3200" b="1">
                <a:solidFill>
                  <a:schemeClr val="bg1"/>
                </a:solidFill>
                <a:latin typeface="Calibri" pitchFamily="34" charset="0"/>
              </a:defRPr>
            </a:lvl4pPr>
            <a:lvl5pPr marL="2057400" indent="-228600" eaLnBrk="0" hangingPunct="0">
              <a:defRPr sz="3200" b="1">
                <a:solidFill>
                  <a:schemeClr val="bg1"/>
                </a:solidFill>
                <a:latin typeface="Calibri" pitchFamily="34" charset="0"/>
              </a:defRPr>
            </a:lvl5pPr>
            <a:lvl6pPr marL="2514600" indent="-228600" eaLnBrk="0" fontAlgn="base" hangingPunct="0">
              <a:spcBef>
                <a:spcPct val="0"/>
              </a:spcBef>
              <a:spcAft>
                <a:spcPct val="0"/>
              </a:spcAft>
              <a:defRPr sz="3200" b="1">
                <a:solidFill>
                  <a:schemeClr val="bg1"/>
                </a:solidFill>
                <a:latin typeface="Calibri" pitchFamily="34" charset="0"/>
              </a:defRPr>
            </a:lvl6pPr>
            <a:lvl7pPr marL="2971800" indent="-228600" eaLnBrk="0" fontAlgn="base" hangingPunct="0">
              <a:spcBef>
                <a:spcPct val="0"/>
              </a:spcBef>
              <a:spcAft>
                <a:spcPct val="0"/>
              </a:spcAft>
              <a:defRPr sz="3200" b="1">
                <a:solidFill>
                  <a:schemeClr val="bg1"/>
                </a:solidFill>
                <a:latin typeface="Calibri" pitchFamily="34" charset="0"/>
              </a:defRPr>
            </a:lvl7pPr>
            <a:lvl8pPr marL="3429000" indent="-228600" eaLnBrk="0" fontAlgn="base" hangingPunct="0">
              <a:spcBef>
                <a:spcPct val="0"/>
              </a:spcBef>
              <a:spcAft>
                <a:spcPct val="0"/>
              </a:spcAft>
              <a:defRPr sz="3200" b="1">
                <a:solidFill>
                  <a:schemeClr val="bg1"/>
                </a:solidFill>
                <a:latin typeface="Calibri" pitchFamily="34" charset="0"/>
              </a:defRPr>
            </a:lvl8pPr>
            <a:lvl9pPr marL="3886200" indent="-228600" eaLnBrk="0" fontAlgn="base" hangingPunct="0">
              <a:spcBef>
                <a:spcPct val="0"/>
              </a:spcBef>
              <a:spcAft>
                <a:spcPct val="0"/>
              </a:spcAft>
              <a:defRPr sz="3200" b="1">
                <a:solidFill>
                  <a:schemeClr val="bg1"/>
                </a:solidFill>
                <a:latin typeface="Calibri" pitchFamily="34" charset="0"/>
              </a:defRPr>
            </a:lvl9pPr>
          </a:lstStyle>
          <a:p>
            <a:pPr algn="r" eaLnBrk="1" hangingPunct="1"/>
            <a:fld id="{20C125E8-9DFB-4E96-8C37-753D5F1D9469}" type="slidenum">
              <a:rPr lang="en-GB" altLang="en-US" sz="1200" b="0">
                <a:solidFill>
                  <a:srgbClr val="898989"/>
                </a:solidFill>
                <a:latin typeface="Arial" pitchFamily="34" charset="0"/>
              </a:rPr>
              <a:pPr algn="r" eaLnBrk="1" hangingPunct="1"/>
              <a:t>22</a:t>
            </a:fld>
            <a:endParaRPr lang="en-GB" altLang="en-US" sz="1200" b="0">
              <a:solidFill>
                <a:srgbClr val="898989"/>
              </a:solidFill>
              <a:latin typeface="Arial"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734203685"/>
              </p:ext>
            </p:extLst>
          </p:nvPr>
        </p:nvGraphicFramePr>
        <p:xfrm>
          <a:off x="827584" y="1124745"/>
          <a:ext cx="2376264" cy="1095345"/>
        </p:xfrm>
        <a:graphic>
          <a:graphicData uri="http://schemas.openxmlformats.org/drawingml/2006/table">
            <a:tbl>
              <a:tblPr/>
              <a:tblGrid>
                <a:gridCol w="1005342">
                  <a:extLst>
                    <a:ext uri="{9D8B030D-6E8A-4147-A177-3AD203B41FA5}">
                      <a16:colId xmlns:a16="http://schemas.microsoft.com/office/drawing/2014/main" xmlns="" val="3510969852"/>
                    </a:ext>
                  </a:extLst>
                </a:gridCol>
                <a:gridCol w="685461">
                  <a:extLst>
                    <a:ext uri="{9D8B030D-6E8A-4147-A177-3AD203B41FA5}">
                      <a16:colId xmlns:a16="http://schemas.microsoft.com/office/drawing/2014/main" xmlns="" val="1952859847"/>
                    </a:ext>
                  </a:extLst>
                </a:gridCol>
                <a:gridCol w="685461">
                  <a:extLst>
                    <a:ext uri="{9D8B030D-6E8A-4147-A177-3AD203B41FA5}">
                      <a16:colId xmlns:a16="http://schemas.microsoft.com/office/drawing/2014/main" xmlns="" val="3199356178"/>
                    </a:ext>
                  </a:extLst>
                </a:gridCol>
              </a:tblGrid>
              <a:tr h="177179">
                <a:tc gridSpan="3">
                  <a:txBody>
                    <a:bodyPr/>
                    <a:lstStyle/>
                    <a:p>
                      <a:pPr algn="l" fontAlgn="ctr"/>
                      <a:r>
                        <a:rPr lang="fr-BE" sz="1200" b="1" i="0" u="none" strike="noStrike" dirty="0" smtClean="0">
                          <a:solidFill>
                            <a:srgbClr val="FFFFFF"/>
                          </a:solidFill>
                          <a:effectLst/>
                          <a:latin typeface="Arial" panose="020B0604020202020204" pitchFamily="34" charset="0"/>
                        </a:rPr>
                        <a:t>EEB1 - UCC Site</a:t>
                      </a:r>
                      <a:endParaRPr lang="fr-BE" sz="1200" b="1" i="0" u="none" strike="noStrike" dirty="0">
                        <a:solidFill>
                          <a:srgbClr val="FFFFFF"/>
                        </a:solidFill>
                        <a:effectLst/>
                        <a:latin typeface="Arial" panose="020B0604020202020204" pitchFamily="34" charset="0"/>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808080"/>
                    </a:solidFill>
                  </a:tcPr>
                </a:tc>
                <a:tc hMerge="1">
                  <a:txBody>
                    <a:bodyPr/>
                    <a:lstStyle/>
                    <a:p>
                      <a:endParaRPr lang="fr-BE"/>
                    </a:p>
                  </a:txBody>
                  <a:tcPr/>
                </a:tc>
                <a:tc hMerge="1">
                  <a:txBody>
                    <a:bodyPr/>
                    <a:lstStyle/>
                    <a:p>
                      <a:endParaRPr lang="fr-BE"/>
                    </a:p>
                  </a:txBody>
                  <a:tcPr/>
                </a:tc>
                <a:extLst>
                  <a:ext uri="{0D108BD9-81ED-4DB2-BD59-A6C34878D82A}">
                    <a16:rowId xmlns:a16="http://schemas.microsoft.com/office/drawing/2014/main" xmlns="" val="952570035"/>
                  </a:ext>
                </a:extLst>
              </a:tr>
              <a:tr h="300980">
                <a:tc>
                  <a:txBody>
                    <a:bodyPr/>
                    <a:lstStyle/>
                    <a:p>
                      <a:pPr algn="l" fontAlgn="ctr"/>
                      <a:r>
                        <a:rPr lang="fr-BE" sz="1100" b="0" i="1" u="none" strike="noStrike" dirty="0">
                          <a:effectLst/>
                          <a:latin typeface="Arial" panose="020B0604020202020204" pitchFamily="34" charset="0"/>
                        </a:rPr>
                        <a:t>Nursery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BE" sz="1100" b="1" i="0" u="none" strike="noStrike" dirty="0">
                          <a:effectLst/>
                          <a:latin typeface="Arial" panose="020B0604020202020204" pitchFamily="34" charset="0"/>
                        </a:rPr>
                        <a:t>SL</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BE" sz="1100" b="1" i="0" u="none" strike="noStrike">
                          <a:effectLst/>
                          <a:latin typeface="Arial" panose="020B0604020202020204" pitchFamily="34" charset="0"/>
                        </a:rPr>
                        <a:t>MT</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500270893"/>
                  </a:ext>
                </a:extLst>
              </a:tr>
              <a:tr h="300980">
                <a:tc>
                  <a:txBody>
                    <a:bodyPr/>
                    <a:lstStyle/>
                    <a:p>
                      <a:pPr algn="l" fontAlgn="ctr"/>
                      <a:r>
                        <a:rPr lang="fr-BE" sz="1100" b="0" i="1" u="none" strike="noStrike" dirty="0" err="1">
                          <a:effectLst/>
                          <a:latin typeface="Arial" panose="020B0604020202020204" pitchFamily="34" charset="0"/>
                        </a:rPr>
                        <a:t>Primary</a:t>
                      </a:r>
                      <a:endParaRPr lang="fr-BE" sz="1100" b="0" i="1"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BE" sz="1100" b="1" i="0" u="none" strike="noStrike">
                          <a:effectLst/>
                          <a:latin typeface="Arial" panose="020B0604020202020204" pitchFamily="34" charset="0"/>
                        </a:rPr>
                        <a:t>SL</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BE" sz="1100" b="1" i="0" u="none" strike="noStrike">
                          <a:effectLst/>
                          <a:latin typeface="Arial" panose="020B0604020202020204" pitchFamily="34" charset="0"/>
                        </a:rPr>
                        <a:t>MT</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795400706"/>
                  </a:ext>
                </a:extLst>
              </a:tr>
              <a:tr h="300980">
                <a:tc>
                  <a:txBody>
                    <a:bodyPr/>
                    <a:lstStyle/>
                    <a:p>
                      <a:pPr algn="l" fontAlgn="ctr"/>
                      <a:r>
                        <a:rPr lang="fr-BE" sz="1100" b="0" i="1" u="none" strike="noStrike" dirty="0" err="1">
                          <a:effectLst/>
                          <a:latin typeface="Arial" panose="020B0604020202020204" pitchFamily="34" charset="0"/>
                        </a:rPr>
                        <a:t>Secondary</a:t>
                      </a:r>
                      <a:endParaRPr lang="fr-BE" sz="1100" b="0" i="1"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BE" sz="1100" b="1" i="0" u="none" strike="noStrike" dirty="0">
                          <a:effectLst/>
                          <a:latin typeface="Arial" panose="020B0604020202020204" pitchFamily="34" charset="0"/>
                        </a:rPr>
                        <a:t>SL</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BE" sz="1100" b="1" i="0" u="none" strike="noStrike" dirty="0">
                          <a:effectLst/>
                          <a:latin typeface="Arial" panose="020B0604020202020204" pitchFamily="34" charset="0"/>
                        </a:rPr>
                        <a:t>MT</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944816641"/>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920994076"/>
              </p:ext>
            </p:extLst>
          </p:nvPr>
        </p:nvGraphicFramePr>
        <p:xfrm>
          <a:off x="827584" y="2460542"/>
          <a:ext cx="3172618" cy="4002397"/>
        </p:xfrm>
        <a:graphic>
          <a:graphicData uri="http://schemas.openxmlformats.org/drawingml/2006/table">
            <a:tbl>
              <a:tblPr/>
              <a:tblGrid>
                <a:gridCol w="851190">
                  <a:extLst>
                    <a:ext uri="{9D8B030D-6E8A-4147-A177-3AD203B41FA5}">
                      <a16:colId xmlns:a16="http://schemas.microsoft.com/office/drawing/2014/main" xmlns="" val="783350080"/>
                    </a:ext>
                  </a:extLst>
                </a:gridCol>
                <a:gridCol w="580357">
                  <a:extLst>
                    <a:ext uri="{9D8B030D-6E8A-4147-A177-3AD203B41FA5}">
                      <a16:colId xmlns:a16="http://schemas.microsoft.com/office/drawing/2014/main" xmlns="" val="2584366486"/>
                    </a:ext>
                  </a:extLst>
                </a:gridCol>
                <a:gridCol w="580357">
                  <a:extLst>
                    <a:ext uri="{9D8B030D-6E8A-4147-A177-3AD203B41FA5}">
                      <a16:colId xmlns:a16="http://schemas.microsoft.com/office/drawing/2014/main" xmlns="" val="3381105066"/>
                    </a:ext>
                  </a:extLst>
                </a:gridCol>
                <a:gridCol w="580357">
                  <a:extLst>
                    <a:ext uri="{9D8B030D-6E8A-4147-A177-3AD203B41FA5}">
                      <a16:colId xmlns:a16="http://schemas.microsoft.com/office/drawing/2014/main" xmlns="" val="2524936421"/>
                    </a:ext>
                  </a:extLst>
                </a:gridCol>
                <a:gridCol w="580357">
                  <a:extLst>
                    <a:ext uri="{9D8B030D-6E8A-4147-A177-3AD203B41FA5}">
                      <a16:colId xmlns:a16="http://schemas.microsoft.com/office/drawing/2014/main" xmlns="" val="2705005420"/>
                    </a:ext>
                  </a:extLst>
                </a:gridCol>
              </a:tblGrid>
              <a:tr h="0">
                <a:tc gridSpan="3">
                  <a:txBody>
                    <a:bodyPr/>
                    <a:lstStyle/>
                    <a:p>
                      <a:pPr algn="l" fontAlgn="ctr"/>
                      <a:r>
                        <a:rPr lang="fr-BE" sz="1000" b="1" i="0" u="none" strike="noStrike">
                          <a:solidFill>
                            <a:srgbClr val="FFFFFF"/>
                          </a:solidFill>
                          <a:effectLst/>
                          <a:latin typeface="Arial" panose="020B0604020202020204" pitchFamily="34" charset="0"/>
                        </a:rPr>
                        <a:t>EEB2</a:t>
                      </a:r>
                    </a:p>
                  </a:txBody>
                  <a:tcPr marL="7751" marR="7751" marT="7751" marB="0" anchor="ctr">
                    <a:lnL>
                      <a:noFill/>
                    </a:lnL>
                    <a:lnR>
                      <a:noFill/>
                    </a:lnR>
                    <a:lnT>
                      <a:noFill/>
                    </a:lnT>
                    <a:lnB w="6350" cap="flat" cmpd="sng" algn="ctr">
                      <a:solidFill>
                        <a:srgbClr val="000000"/>
                      </a:solidFill>
                      <a:prstDash val="solid"/>
                      <a:round/>
                      <a:headEnd type="none" w="med" len="med"/>
                      <a:tailEnd type="none" w="med" len="med"/>
                    </a:lnB>
                    <a:solidFill>
                      <a:srgbClr val="808080"/>
                    </a:solidFill>
                  </a:tcPr>
                </a:tc>
                <a:tc hMerge="1">
                  <a:txBody>
                    <a:bodyPr/>
                    <a:lstStyle/>
                    <a:p>
                      <a:endParaRPr lang="fr-BE"/>
                    </a:p>
                  </a:txBody>
                  <a:tcPr/>
                </a:tc>
                <a:tc hMerge="1">
                  <a:txBody>
                    <a:bodyPr/>
                    <a:lstStyle/>
                    <a:p>
                      <a:endParaRPr lang="fr-BE"/>
                    </a:p>
                  </a:txBody>
                  <a:tcPr/>
                </a:tc>
                <a:tc>
                  <a:txBody>
                    <a:bodyPr/>
                    <a:lstStyle/>
                    <a:p>
                      <a:pPr algn="l" fontAlgn="ctr"/>
                      <a:r>
                        <a:rPr lang="fr-BE" sz="1000" b="1" i="0" u="none" strike="noStrike">
                          <a:solidFill>
                            <a:srgbClr val="FFFFFF"/>
                          </a:solidFill>
                          <a:effectLst/>
                          <a:latin typeface="Arial" panose="020B0604020202020204" pitchFamily="34" charset="0"/>
                        </a:rPr>
                        <a:t> </a:t>
                      </a:r>
                    </a:p>
                  </a:txBody>
                  <a:tcPr marL="7751" marR="7751" marT="7751" marB="0" anchor="ctr">
                    <a:lnL>
                      <a:noFill/>
                    </a:lnL>
                    <a:lnR>
                      <a:noFill/>
                    </a:lnR>
                    <a:lnT>
                      <a:noFill/>
                    </a:lnT>
                    <a:lnB w="6350" cap="flat" cmpd="sng" algn="ctr">
                      <a:solidFill>
                        <a:srgbClr val="000000"/>
                      </a:solidFill>
                      <a:prstDash val="solid"/>
                      <a:round/>
                      <a:headEnd type="none" w="med" len="med"/>
                      <a:tailEnd type="none" w="med" len="med"/>
                    </a:lnB>
                    <a:solidFill>
                      <a:srgbClr val="808080"/>
                    </a:solidFill>
                  </a:tcPr>
                </a:tc>
                <a:tc>
                  <a:txBody>
                    <a:bodyPr/>
                    <a:lstStyle/>
                    <a:p>
                      <a:pPr algn="l" fontAlgn="b"/>
                      <a:r>
                        <a:rPr lang="fr-BE" sz="800" b="0" i="0" u="none" strike="noStrike" dirty="0">
                          <a:effectLst/>
                          <a:latin typeface="Arial" panose="020B0604020202020204" pitchFamily="34" charset="0"/>
                        </a:rPr>
                        <a:t> </a:t>
                      </a:r>
                    </a:p>
                  </a:txBody>
                  <a:tcPr marL="7751" marR="7751" marT="7751" marB="0" anchor="b">
                    <a:lnL>
                      <a:noFill/>
                    </a:lnL>
                    <a:lnR>
                      <a:noFill/>
                    </a:lnR>
                    <a:lnT>
                      <a:noFill/>
                    </a:lnT>
                    <a:lnB>
                      <a:noFill/>
                    </a:lnB>
                    <a:solidFill>
                      <a:srgbClr val="FFFFFF"/>
                    </a:solidFill>
                  </a:tcPr>
                </a:tc>
                <a:extLst>
                  <a:ext uri="{0D108BD9-81ED-4DB2-BD59-A6C34878D82A}">
                    <a16:rowId xmlns:a16="http://schemas.microsoft.com/office/drawing/2014/main" xmlns="" val="875728395"/>
                  </a:ext>
                </a:extLst>
              </a:tr>
              <a:tr h="310028">
                <a:tc>
                  <a:txBody>
                    <a:bodyPr/>
                    <a:lstStyle/>
                    <a:p>
                      <a:pPr algn="l" fontAlgn="ctr"/>
                      <a:r>
                        <a:rPr lang="fr-BE" sz="1100" b="0" i="1" u="none" strike="noStrike" dirty="0">
                          <a:effectLst/>
                          <a:latin typeface="Arial" panose="020B0604020202020204" pitchFamily="34" charset="0"/>
                        </a:rPr>
                        <a:t>Nursery</a:t>
                      </a:r>
                    </a:p>
                  </a:txBody>
                  <a:tcPr marL="7751" marR="7751" marT="77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BE" sz="1100" b="1" i="0" u="none" strike="noStrike">
                          <a:effectLst/>
                          <a:latin typeface="Arial" panose="020B0604020202020204" pitchFamily="34" charset="0"/>
                        </a:rPr>
                        <a:t>ET *</a:t>
                      </a:r>
                    </a:p>
                  </a:txBody>
                  <a:tcPr marL="7751" marR="7751" marT="77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BE" sz="1100" b="1" i="0" u="none" strike="noStrike">
                          <a:effectLst/>
                          <a:latin typeface="Arial" panose="020B0604020202020204" pitchFamily="34" charset="0"/>
                        </a:rPr>
                        <a:t>-</a:t>
                      </a:r>
                    </a:p>
                  </a:txBody>
                  <a:tcPr marL="7751" marR="7751" marT="77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BE" sz="1100" b="1" i="0" u="none" strike="noStrike">
                          <a:effectLst/>
                          <a:latin typeface="Arial" panose="020B0604020202020204" pitchFamily="34" charset="0"/>
                        </a:rPr>
                        <a:t>LV *</a:t>
                      </a:r>
                    </a:p>
                  </a:txBody>
                  <a:tcPr marL="7751" marR="7751" marT="77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BE" sz="800" b="0" i="0" u="none" strike="noStrike">
                          <a:effectLst/>
                          <a:latin typeface="Arial" panose="020B0604020202020204" pitchFamily="34" charset="0"/>
                        </a:rPr>
                        <a:t> </a:t>
                      </a:r>
                    </a:p>
                  </a:txBody>
                  <a:tcPr marL="7751" marR="7751" marT="7751"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xmlns="" val="555911292"/>
                  </a:ext>
                </a:extLst>
              </a:tr>
              <a:tr h="310028">
                <a:tc>
                  <a:txBody>
                    <a:bodyPr/>
                    <a:lstStyle/>
                    <a:p>
                      <a:pPr algn="l" fontAlgn="ctr"/>
                      <a:r>
                        <a:rPr lang="fr-BE" sz="1100" b="0" i="1" u="none" strike="noStrike" dirty="0" err="1">
                          <a:effectLst/>
                          <a:latin typeface="Arial" panose="020B0604020202020204" pitchFamily="34" charset="0"/>
                        </a:rPr>
                        <a:t>Primary</a:t>
                      </a:r>
                      <a:endParaRPr lang="fr-BE" sz="1100" b="0" i="1" u="none" strike="noStrike" dirty="0">
                        <a:effectLst/>
                        <a:latin typeface="Arial" panose="020B0604020202020204" pitchFamily="34" charset="0"/>
                      </a:endParaRPr>
                    </a:p>
                  </a:txBody>
                  <a:tcPr marL="7751" marR="7751" marT="77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BE" sz="1100" b="1" i="0" u="none" strike="noStrike" dirty="0">
                          <a:effectLst/>
                          <a:latin typeface="Arial" panose="020B0604020202020204" pitchFamily="34" charset="0"/>
                        </a:rPr>
                        <a:t>ET *</a:t>
                      </a:r>
                    </a:p>
                  </a:txBody>
                  <a:tcPr marL="7751" marR="7751" marT="77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BE" sz="1100" b="1" i="0" u="none" strike="noStrike">
                          <a:effectLst/>
                          <a:latin typeface="Arial" panose="020B0604020202020204" pitchFamily="34" charset="0"/>
                        </a:rPr>
                        <a:t>-</a:t>
                      </a:r>
                    </a:p>
                  </a:txBody>
                  <a:tcPr marL="7751" marR="7751" marT="77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BE" sz="1100" b="1" i="0" u="none" strike="noStrike">
                          <a:effectLst/>
                          <a:latin typeface="Arial" panose="020B0604020202020204" pitchFamily="34" charset="0"/>
                        </a:rPr>
                        <a:t>LV *</a:t>
                      </a:r>
                    </a:p>
                  </a:txBody>
                  <a:tcPr marL="7751" marR="7751" marT="77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BE" sz="800" b="0" i="0" u="none" strike="noStrike" dirty="0">
                          <a:effectLst/>
                          <a:latin typeface="Arial" panose="020B0604020202020204" pitchFamily="34" charset="0"/>
                        </a:rPr>
                        <a:t> </a:t>
                      </a:r>
                    </a:p>
                  </a:txBody>
                  <a:tcPr marL="7751" marR="7751" marT="7751"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xmlns="" val="1928583798"/>
                  </a:ext>
                </a:extLst>
              </a:tr>
              <a:tr h="310028">
                <a:tc>
                  <a:txBody>
                    <a:bodyPr/>
                    <a:lstStyle/>
                    <a:p>
                      <a:pPr algn="l" fontAlgn="ctr"/>
                      <a:r>
                        <a:rPr lang="fr-BE" sz="1100" b="0" i="1" u="none" strike="noStrike">
                          <a:effectLst/>
                          <a:latin typeface="Arial" panose="020B0604020202020204" pitchFamily="34" charset="0"/>
                        </a:rPr>
                        <a:t>Secondary</a:t>
                      </a:r>
                    </a:p>
                  </a:txBody>
                  <a:tcPr marL="7751" marR="7751" marT="77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BE" sz="1100" b="1" i="0" u="none" strike="noStrike" dirty="0">
                          <a:effectLst/>
                          <a:latin typeface="Arial" panose="020B0604020202020204" pitchFamily="34" charset="0"/>
                        </a:rPr>
                        <a:t>ET *</a:t>
                      </a:r>
                    </a:p>
                  </a:txBody>
                  <a:tcPr marL="7751" marR="7751" marT="77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BE" sz="1100" b="1" i="0" u="none" strike="noStrike" dirty="0">
                          <a:effectLst/>
                          <a:latin typeface="Arial" panose="020B0604020202020204" pitchFamily="34" charset="0"/>
                        </a:rPr>
                        <a:t>LT</a:t>
                      </a:r>
                      <a:br>
                        <a:rPr lang="fr-BE" sz="1100" b="1" i="0" u="none" strike="noStrike" dirty="0">
                          <a:effectLst/>
                          <a:latin typeface="Arial" panose="020B0604020202020204" pitchFamily="34" charset="0"/>
                        </a:rPr>
                      </a:br>
                      <a:r>
                        <a:rPr lang="fr-BE" sz="1100" b="1" i="0" u="none" strike="noStrike" dirty="0">
                          <a:effectLst/>
                          <a:latin typeface="Arial" panose="020B0604020202020204" pitchFamily="34" charset="0"/>
                        </a:rPr>
                        <a:t>S5 → S7</a:t>
                      </a:r>
                    </a:p>
                  </a:txBody>
                  <a:tcPr marL="7751" marR="7751" marT="77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BE" sz="1100" b="1" i="0" u="none" strike="noStrike" dirty="0">
                          <a:effectLst/>
                          <a:latin typeface="Arial" panose="020B0604020202020204" pitchFamily="34" charset="0"/>
                        </a:rPr>
                        <a:t>LV</a:t>
                      </a:r>
                    </a:p>
                  </a:txBody>
                  <a:tcPr marL="7751" marR="7751" marT="77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BE" sz="800" b="0" i="0" u="none" strike="noStrike">
                          <a:effectLst/>
                          <a:latin typeface="Arial" panose="020B0604020202020204" pitchFamily="34" charset="0"/>
                        </a:rPr>
                        <a:t> </a:t>
                      </a:r>
                    </a:p>
                  </a:txBody>
                  <a:tcPr marL="7751" marR="7751" marT="7751"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xmlns="" val="4010740630"/>
                  </a:ext>
                </a:extLst>
              </a:tr>
              <a:tr h="131762">
                <a:tc gridSpan="4">
                  <a:txBody>
                    <a:bodyPr/>
                    <a:lstStyle/>
                    <a:p>
                      <a:pPr algn="r" fontAlgn="ctr"/>
                      <a:r>
                        <a:rPr lang="fr-BE" sz="800" b="0" i="1" u="none" strike="noStrike">
                          <a:effectLst/>
                          <a:latin typeface="Arial" panose="020B0604020202020204" pitchFamily="34" charset="0"/>
                        </a:rPr>
                        <a:t> </a:t>
                      </a:r>
                    </a:p>
                  </a:txBody>
                  <a:tcPr marL="7751" marR="7751" marT="7751"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fr-BE"/>
                    </a:p>
                  </a:txBody>
                  <a:tcPr/>
                </a:tc>
                <a:tc hMerge="1">
                  <a:txBody>
                    <a:bodyPr/>
                    <a:lstStyle/>
                    <a:p>
                      <a:endParaRPr lang="fr-BE"/>
                    </a:p>
                  </a:txBody>
                  <a:tcPr/>
                </a:tc>
                <a:tc hMerge="1">
                  <a:txBody>
                    <a:bodyPr/>
                    <a:lstStyle/>
                    <a:p>
                      <a:endParaRPr lang="fr-BE"/>
                    </a:p>
                  </a:txBody>
                  <a:tcPr/>
                </a:tc>
                <a:tc>
                  <a:txBody>
                    <a:bodyPr/>
                    <a:lstStyle/>
                    <a:p>
                      <a:pPr algn="l" fontAlgn="b"/>
                      <a:r>
                        <a:rPr lang="fr-BE" sz="800" b="0" i="0" u="none" strike="noStrike">
                          <a:effectLst/>
                          <a:latin typeface="Arial" panose="020B0604020202020204" pitchFamily="34" charset="0"/>
                        </a:rPr>
                        <a:t> </a:t>
                      </a:r>
                    </a:p>
                  </a:txBody>
                  <a:tcPr marL="7751" marR="7751" marT="7751" marB="0" anchor="b">
                    <a:lnL>
                      <a:noFill/>
                    </a:lnL>
                    <a:lnR>
                      <a:noFill/>
                    </a:lnR>
                    <a:lnT>
                      <a:noFill/>
                    </a:lnT>
                    <a:lnB>
                      <a:noFill/>
                    </a:lnB>
                    <a:solidFill>
                      <a:srgbClr val="FFFFFF"/>
                    </a:solidFill>
                  </a:tcPr>
                </a:tc>
                <a:extLst>
                  <a:ext uri="{0D108BD9-81ED-4DB2-BD59-A6C34878D82A}">
                    <a16:rowId xmlns:a16="http://schemas.microsoft.com/office/drawing/2014/main" xmlns="" val="1893915594"/>
                  </a:ext>
                </a:extLst>
              </a:tr>
              <a:tr h="162765">
                <a:tc gridSpan="2">
                  <a:txBody>
                    <a:bodyPr/>
                    <a:lstStyle/>
                    <a:p>
                      <a:pPr algn="l" fontAlgn="ctr"/>
                      <a:r>
                        <a:rPr lang="fr-BE" sz="1000" b="1" i="0" u="none" strike="noStrike">
                          <a:solidFill>
                            <a:srgbClr val="FFFFFF"/>
                          </a:solidFill>
                          <a:effectLst/>
                          <a:latin typeface="Arial" panose="020B0604020202020204" pitchFamily="34" charset="0"/>
                        </a:rPr>
                        <a:t>EEB3</a:t>
                      </a:r>
                    </a:p>
                  </a:txBody>
                  <a:tcPr marL="7751" marR="7751" marT="7751" marB="0" anchor="ctr">
                    <a:lnL>
                      <a:noFill/>
                    </a:lnL>
                    <a:lnR>
                      <a:noFill/>
                    </a:lnR>
                    <a:lnT>
                      <a:noFill/>
                    </a:lnT>
                    <a:lnB w="6350" cap="flat" cmpd="sng" algn="ctr">
                      <a:solidFill>
                        <a:srgbClr val="000000"/>
                      </a:solidFill>
                      <a:prstDash val="solid"/>
                      <a:round/>
                      <a:headEnd type="none" w="med" len="med"/>
                      <a:tailEnd type="none" w="med" len="med"/>
                    </a:lnB>
                    <a:solidFill>
                      <a:srgbClr val="808080"/>
                    </a:solidFill>
                  </a:tcPr>
                </a:tc>
                <a:tc hMerge="1">
                  <a:txBody>
                    <a:bodyPr/>
                    <a:lstStyle/>
                    <a:p>
                      <a:endParaRPr lang="fr-BE"/>
                    </a:p>
                  </a:txBody>
                  <a:tcPr/>
                </a:tc>
                <a:tc>
                  <a:txBody>
                    <a:bodyPr/>
                    <a:lstStyle/>
                    <a:p>
                      <a:pPr algn="l" fontAlgn="b"/>
                      <a:r>
                        <a:rPr lang="fr-BE" sz="800" b="0" i="0" u="none" strike="noStrike">
                          <a:effectLst/>
                          <a:latin typeface="Arial" panose="020B0604020202020204" pitchFamily="34" charset="0"/>
                        </a:rPr>
                        <a:t> </a:t>
                      </a:r>
                    </a:p>
                  </a:txBody>
                  <a:tcPr marL="7751" marR="7751" marT="7751" marB="0" anchor="b">
                    <a:lnL>
                      <a:noFill/>
                    </a:lnL>
                    <a:lnR>
                      <a:noFill/>
                    </a:lnR>
                    <a:lnT>
                      <a:noFill/>
                    </a:lnT>
                    <a:lnB>
                      <a:noFill/>
                    </a:lnB>
                    <a:solidFill>
                      <a:srgbClr val="FFFFFF"/>
                    </a:solidFill>
                  </a:tcPr>
                </a:tc>
                <a:tc>
                  <a:txBody>
                    <a:bodyPr/>
                    <a:lstStyle/>
                    <a:p>
                      <a:pPr algn="l" fontAlgn="b"/>
                      <a:r>
                        <a:rPr lang="fr-BE" sz="800" b="0" i="0" u="none" strike="noStrike">
                          <a:effectLst/>
                          <a:latin typeface="Arial" panose="020B0604020202020204" pitchFamily="34" charset="0"/>
                        </a:rPr>
                        <a:t> </a:t>
                      </a:r>
                    </a:p>
                  </a:txBody>
                  <a:tcPr marL="7751" marR="7751" marT="7751" marB="0" anchor="b">
                    <a:lnL>
                      <a:noFill/>
                    </a:lnL>
                    <a:lnR>
                      <a:noFill/>
                    </a:lnR>
                    <a:lnT>
                      <a:noFill/>
                    </a:lnT>
                    <a:lnB>
                      <a:noFill/>
                    </a:lnB>
                    <a:solidFill>
                      <a:srgbClr val="FFFFFF"/>
                    </a:solidFill>
                  </a:tcPr>
                </a:tc>
                <a:tc>
                  <a:txBody>
                    <a:bodyPr/>
                    <a:lstStyle/>
                    <a:p>
                      <a:pPr algn="l" fontAlgn="b"/>
                      <a:r>
                        <a:rPr lang="fr-BE" sz="800" b="0" i="0" u="none" strike="noStrike">
                          <a:effectLst/>
                          <a:latin typeface="Arial" panose="020B0604020202020204" pitchFamily="34" charset="0"/>
                        </a:rPr>
                        <a:t> </a:t>
                      </a:r>
                    </a:p>
                  </a:txBody>
                  <a:tcPr marL="7751" marR="7751" marT="7751" marB="0" anchor="b">
                    <a:lnL>
                      <a:noFill/>
                    </a:lnL>
                    <a:lnR>
                      <a:noFill/>
                    </a:lnR>
                    <a:lnT>
                      <a:noFill/>
                    </a:lnT>
                    <a:lnB>
                      <a:noFill/>
                    </a:lnB>
                    <a:solidFill>
                      <a:srgbClr val="FFFFFF"/>
                    </a:solidFill>
                  </a:tcPr>
                </a:tc>
                <a:extLst>
                  <a:ext uri="{0D108BD9-81ED-4DB2-BD59-A6C34878D82A}">
                    <a16:rowId xmlns:a16="http://schemas.microsoft.com/office/drawing/2014/main" xmlns="" val="1863107626"/>
                  </a:ext>
                </a:extLst>
              </a:tr>
              <a:tr h="310028">
                <a:tc>
                  <a:txBody>
                    <a:bodyPr/>
                    <a:lstStyle/>
                    <a:p>
                      <a:pPr algn="l" fontAlgn="ctr"/>
                      <a:r>
                        <a:rPr lang="fr-BE" sz="1100" b="0" i="1" u="none" strike="noStrike" dirty="0">
                          <a:effectLst/>
                          <a:latin typeface="Arial" panose="020B0604020202020204" pitchFamily="34" charset="0"/>
                        </a:rPr>
                        <a:t>Nursery</a:t>
                      </a:r>
                    </a:p>
                  </a:txBody>
                  <a:tcPr marL="7751" marR="7751" marT="77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BE" sz="1100" b="1" i="0" u="none" strike="noStrike">
                          <a:effectLst/>
                          <a:latin typeface="Arial" panose="020B0604020202020204" pitchFamily="34" charset="0"/>
                        </a:rPr>
                        <a:t>SK *</a:t>
                      </a:r>
                    </a:p>
                  </a:txBody>
                  <a:tcPr marL="7751" marR="7751" marT="77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BE" sz="800" b="0" i="0" u="none" strike="noStrike">
                          <a:effectLst/>
                          <a:latin typeface="Arial" panose="020B0604020202020204" pitchFamily="34" charset="0"/>
                        </a:rPr>
                        <a:t> </a:t>
                      </a:r>
                    </a:p>
                  </a:txBody>
                  <a:tcPr marL="7751" marR="7751" marT="7751"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fr-BE" sz="800" b="0" i="0" u="none" strike="noStrike">
                          <a:effectLst/>
                          <a:latin typeface="Arial" panose="020B0604020202020204" pitchFamily="34" charset="0"/>
                        </a:rPr>
                        <a:t> </a:t>
                      </a:r>
                    </a:p>
                  </a:txBody>
                  <a:tcPr marL="7751" marR="7751" marT="7751" marB="0" anchor="b">
                    <a:lnL>
                      <a:noFill/>
                    </a:lnL>
                    <a:lnR>
                      <a:noFill/>
                    </a:lnR>
                    <a:lnT>
                      <a:noFill/>
                    </a:lnT>
                    <a:lnB>
                      <a:noFill/>
                    </a:lnB>
                    <a:solidFill>
                      <a:srgbClr val="FFFFFF"/>
                    </a:solidFill>
                  </a:tcPr>
                </a:tc>
                <a:tc>
                  <a:txBody>
                    <a:bodyPr/>
                    <a:lstStyle/>
                    <a:p>
                      <a:pPr algn="l" fontAlgn="b"/>
                      <a:r>
                        <a:rPr lang="fr-BE" sz="800" b="0" i="0" u="none" strike="noStrike">
                          <a:effectLst/>
                          <a:latin typeface="Arial" panose="020B0604020202020204" pitchFamily="34" charset="0"/>
                        </a:rPr>
                        <a:t> </a:t>
                      </a:r>
                    </a:p>
                  </a:txBody>
                  <a:tcPr marL="7751" marR="7751" marT="7751" marB="0" anchor="b">
                    <a:lnL>
                      <a:noFill/>
                    </a:lnL>
                    <a:lnR>
                      <a:noFill/>
                    </a:lnR>
                    <a:lnT>
                      <a:noFill/>
                    </a:lnT>
                    <a:lnB>
                      <a:noFill/>
                    </a:lnB>
                    <a:solidFill>
                      <a:srgbClr val="FFFFFF"/>
                    </a:solidFill>
                  </a:tcPr>
                </a:tc>
                <a:extLst>
                  <a:ext uri="{0D108BD9-81ED-4DB2-BD59-A6C34878D82A}">
                    <a16:rowId xmlns:a16="http://schemas.microsoft.com/office/drawing/2014/main" xmlns="" val="3396995095"/>
                  </a:ext>
                </a:extLst>
              </a:tr>
              <a:tr h="310028">
                <a:tc>
                  <a:txBody>
                    <a:bodyPr/>
                    <a:lstStyle/>
                    <a:p>
                      <a:pPr algn="l" fontAlgn="ctr"/>
                      <a:r>
                        <a:rPr lang="fr-BE" sz="1100" b="0" i="1" u="none" strike="noStrike" dirty="0" err="1">
                          <a:effectLst/>
                          <a:latin typeface="Arial" panose="020B0604020202020204" pitchFamily="34" charset="0"/>
                        </a:rPr>
                        <a:t>Primary</a:t>
                      </a:r>
                      <a:endParaRPr lang="fr-BE" sz="1100" b="0" i="1" u="none" strike="noStrike" dirty="0">
                        <a:effectLst/>
                        <a:latin typeface="Arial" panose="020B0604020202020204" pitchFamily="34" charset="0"/>
                      </a:endParaRPr>
                    </a:p>
                  </a:txBody>
                  <a:tcPr marL="7751" marR="7751" marT="77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BE" sz="1100" b="1" i="0" u="none" strike="noStrike" dirty="0">
                          <a:effectLst/>
                          <a:latin typeface="Arial" panose="020B0604020202020204" pitchFamily="34" charset="0"/>
                        </a:rPr>
                        <a:t>SK *</a:t>
                      </a:r>
                    </a:p>
                  </a:txBody>
                  <a:tcPr marL="7751" marR="7751" marT="77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BE" sz="1000" b="0" i="0" u="none" strike="noStrike">
                          <a:effectLst/>
                          <a:latin typeface="Arial" panose="020B0604020202020204" pitchFamily="34" charset="0"/>
                        </a:rPr>
                        <a:t> </a:t>
                      </a:r>
                    </a:p>
                  </a:txBody>
                  <a:tcPr marL="7751" marR="7751" marT="7751"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fr-BE" sz="800" b="0" i="0" u="none" strike="noStrike">
                          <a:effectLst/>
                          <a:latin typeface="Arial" panose="020B0604020202020204" pitchFamily="34" charset="0"/>
                        </a:rPr>
                        <a:t> </a:t>
                      </a:r>
                    </a:p>
                  </a:txBody>
                  <a:tcPr marL="7751" marR="7751" marT="7751" marB="0" anchor="b">
                    <a:lnL>
                      <a:noFill/>
                    </a:lnL>
                    <a:lnR>
                      <a:noFill/>
                    </a:lnR>
                    <a:lnT>
                      <a:noFill/>
                    </a:lnT>
                    <a:lnB>
                      <a:noFill/>
                    </a:lnB>
                    <a:solidFill>
                      <a:srgbClr val="FFFFFF"/>
                    </a:solidFill>
                  </a:tcPr>
                </a:tc>
                <a:tc>
                  <a:txBody>
                    <a:bodyPr/>
                    <a:lstStyle/>
                    <a:p>
                      <a:pPr algn="l" fontAlgn="b"/>
                      <a:r>
                        <a:rPr lang="fr-BE" sz="800" b="0" i="0" u="none" strike="noStrike">
                          <a:effectLst/>
                          <a:latin typeface="Arial" panose="020B0604020202020204" pitchFamily="34" charset="0"/>
                        </a:rPr>
                        <a:t> </a:t>
                      </a:r>
                    </a:p>
                  </a:txBody>
                  <a:tcPr marL="7751" marR="7751" marT="7751" marB="0" anchor="b">
                    <a:lnL>
                      <a:noFill/>
                    </a:lnL>
                    <a:lnR>
                      <a:noFill/>
                    </a:lnR>
                    <a:lnT>
                      <a:noFill/>
                    </a:lnT>
                    <a:lnB>
                      <a:noFill/>
                    </a:lnB>
                    <a:solidFill>
                      <a:srgbClr val="FFFFFF"/>
                    </a:solidFill>
                  </a:tcPr>
                </a:tc>
                <a:extLst>
                  <a:ext uri="{0D108BD9-81ED-4DB2-BD59-A6C34878D82A}">
                    <a16:rowId xmlns:a16="http://schemas.microsoft.com/office/drawing/2014/main" xmlns="" val="3297468111"/>
                  </a:ext>
                </a:extLst>
              </a:tr>
              <a:tr h="310028">
                <a:tc>
                  <a:txBody>
                    <a:bodyPr/>
                    <a:lstStyle/>
                    <a:p>
                      <a:pPr algn="l" fontAlgn="ctr"/>
                      <a:r>
                        <a:rPr lang="fr-BE" sz="1100" b="0" i="1" u="none" strike="noStrike">
                          <a:effectLst/>
                          <a:latin typeface="Arial" panose="020B0604020202020204" pitchFamily="34" charset="0"/>
                        </a:rPr>
                        <a:t>Secondary</a:t>
                      </a:r>
                    </a:p>
                  </a:txBody>
                  <a:tcPr marL="7751" marR="7751" marT="77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BE" sz="1100" b="1" i="0" u="none" strike="noStrike" dirty="0" smtClean="0">
                          <a:effectLst/>
                          <a:latin typeface="Arial" panose="020B0604020202020204" pitchFamily="34" charset="0"/>
                        </a:rPr>
                        <a:t>SK</a:t>
                      </a:r>
                      <a:endParaRPr lang="fr-BE" sz="1100" b="1" i="0" u="none" strike="noStrike" dirty="0">
                        <a:effectLst/>
                        <a:latin typeface="Arial" panose="020B0604020202020204" pitchFamily="34" charset="0"/>
                      </a:endParaRPr>
                    </a:p>
                  </a:txBody>
                  <a:tcPr marL="7751" marR="7751" marT="77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BE" sz="800" b="0" i="0" u="none" strike="noStrike">
                          <a:effectLst/>
                          <a:latin typeface="Arial" panose="020B0604020202020204" pitchFamily="34" charset="0"/>
                        </a:rPr>
                        <a:t> </a:t>
                      </a:r>
                    </a:p>
                  </a:txBody>
                  <a:tcPr marL="7751" marR="7751" marT="7751"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fr-BE" sz="800" b="0" i="0" u="none" strike="noStrike">
                          <a:effectLst/>
                          <a:latin typeface="Arial" panose="020B0604020202020204" pitchFamily="34" charset="0"/>
                        </a:rPr>
                        <a:t> </a:t>
                      </a:r>
                    </a:p>
                  </a:txBody>
                  <a:tcPr marL="7751" marR="7751" marT="7751" marB="0" anchor="b">
                    <a:lnL>
                      <a:noFill/>
                    </a:lnL>
                    <a:lnR>
                      <a:noFill/>
                    </a:lnR>
                    <a:lnT>
                      <a:noFill/>
                    </a:lnT>
                    <a:lnB>
                      <a:noFill/>
                    </a:lnB>
                    <a:solidFill>
                      <a:srgbClr val="FFFFFF"/>
                    </a:solidFill>
                  </a:tcPr>
                </a:tc>
                <a:tc>
                  <a:txBody>
                    <a:bodyPr/>
                    <a:lstStyle/>
                    <a:p>
                      <a:pPr algn="l" fontAlgn="b"/>
                      <a:r>
                        <a:rPr lang="fr-BE" sz="800" b="0" i="0" u="none" strike="noStrike">
                          <a:effectLst/>
                          <a:latin typeface="Arial" panose="020B0604020202020204" pitchFamily="34" charset="0"/>
                        </a:rPr>
                        <a:t> </a:t>
                      </a:r>
                    </a:p>
                  </a:txBody>
                  <a:tcPr marL="7751" marR="7751" marT="7751" marB="0" anchor="b">
                    <a:lnL>
                      <a:noFill/>
                    </a:lnL>
                    <a:lnR>
                      <a:noFill/>
                    </a:lnR>
                    <a:lnT>
                      <a:noFill/>
                    </a:lnT>
                    <a:lnB>
                      <a:noFill/>
                    </a:lnB>
                    <a:solidFill>
                      <a:srgbClr val="FFFFFF"/>
                    </a:solidFill>
                  </a:tcPr>
                </a:tc>
                <a:extLst>
                  <a:ext uri="{0D108BD9-81ED-4DB2-BD59-A6C34878D82A}">
                    <a16:rowId xmlns:a16="http://schemas.microsoft.com/office/drawing/2014/main" xmlns="" val="3207049120"/>
                  </a:ext>
                </a:extLst>
              </a:tr>
              <a:tr h="156564">
                <a:tc>
                  <a:txBody>
                    <a:bodyPr/>
                    <a:lstStyle/>
                    <a:p>
                      <a:pPr algn="l" fontAlgn="b"/>
                      <a:r>
                        <a:rPr lang="fr-BE" sz="1000" b="0" i="0" u="none" strike="noStrike">
                          <a:effectLst/>
                          <a:latin typeface="Arial" panose="020B0604020202020204" pitchFamily="34" charset="0"/>
                        </a:rPr>
                        <a:t> </a:t>
                      </a:r>
                    </a:p>
                  </a:txBody>
                  <a:tcPr marL="7751" marR="7751" marT="7751"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fr-BE" sz="800" b="0" i="0" u="none" strike="noStrike">
                          <a:effectLst/>
                          <a:latin typeface="Arial" panose="020B0604020202020204" pitchFamily="34" charset="0"/>
                        </a:rPr>
                        <a:t> </a:t>
                      </a:r>
                    </a:p>
                  </a:txBody>
                  <a:tcPr marL="7751" marR="7751" marT="7751"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fr-BE" sz="800" b="0" i="0" u="none" strike="noStrike">
                          <a:effectLst/>
                          <a:latin typeface="Arial" panose="020B0604020202020204" pitchFamily="34" charset="0"/>
                        </a:rPr>
                        <a:t> </a:t>
                      </a:r>
                    </a:p>
                  </a:txBody>
                  <a:tcPr marL="7751" marR="7751" marT="7751" marB="0" anchor="b">
                    <a:lnL>
                      <a:noFill/>
                    </a:lnL>
                    <a:lnR>
                      <a:noFill/>
                    </a:lnR>
                    <a:lnT>
                      <a:noFill/>
                    </a:lnT>
                    <a:lnB>
                      <a:noFill/>
                    </a:lnB>
                    <a:solidFill>
                      <a:srgbClr val="FFFFFF"/>
                    </a:solidFill>
                  </a:tcPr>
                </a:tc>
                <a:tc>
                  <a:txBody>
                    <a:bodyPr/>
                    <a:lstStyle/>
                    <a:p>
                      <a:pPr algn="l" fontAlgn="b"/>
                      <a:r>
                        <a:rPr lang="fr-BE" sz="800" b="0" i="0" u="none" strike="noStrike">
                          <a:effectLst/>
                          <a:latin typeface="Arial" panose="020B0604020202020204" pitchFamily="34" charset="0"/>
                        </a:rPr>
                        <a:t> </a:t>
                      </a:r>
                    </a:p>
                  </a:txBody>
                  <a:tcPr marL="7751" marR="7751" marT="7751" marB="0" anchor="b">
                    <a:lnL>
                      <a:noFill/>
                    </a:lnL>
                    <a:lnR>
                      <a:noFill/>
                    </a:lnR>
                    <a:lnT>
                      <a:noFill/>
                    </a:lnT>
                    <a:lnB>
                      <a:noFill/>
                    </a:lnB>
                    <a:solidFill>
                      <a:srgbClr val="FFFFFF"/>
                    </a:solidFill>
                  </a:tcPr>
                </a:tc>
                <a:tc>
                  <a:txBody>
                    <a:bodyPr/>
                    <a:lstStyle/>
                    <a:p>
                      <a:pPr algn="l" fontAlgn="b"/>
                      <a:r>
                        <a:rPr lang="fr-BE" sz="800" b="0" i="0" u="none" strike="noStrike">
                          <a:effectLst/>
                          <a:latin typeface="Arial" panose="020B0604020202020204" pitchFamily="34" charset="0"/>
                        </a:rPr>
                        <a:t> </a:t>
                      </a:r>
                    </a:p>
                  </a:txBody>
                  <a:tcPr marL="7751" marR="7751" marT="7751" marB="0" anchor="b">
                    <a:lnL>
                      <a:noFill/>
                    </a:lnL>
                    <a:lnR>
                      <a:noFill/>
                    </a:lnR>
                    <a:lnT>
                      <a:noFill/>
                    </a:lnT>
                    <a:lnB>
                      <a:noFill/>
                    </a:lnB>
                    <a:solidFill>
                      <a:srgbClr val="FFFFFF"/>
                    </a:solidFill>
                  </a:tcPr>
                </a:tc>
                <a:extLst>
                  <a:ext uri="{0D108BD9-81ED-4DB2-BD59-A6C34878D82A}">
                    <a16:rowId xmlns:a16="http://schemas.microsoft.com/office/drawing/2014/main" xmlns="" val="1070326948"/>
                  </a:ext>
                </a:extLst>
              </a:tr>
              <a:tr h="162765">
                <a:tc gridSpan="3">
                  <a:txBody>
                    <a:bodyPr/>
                    <a:lstStyle/>
                    <a:p>
                      <a:pPr algn="l" fontAlgn="ctr"/>
                      <a:r>
                        <a:rPr lang="fr-BE" sz="1100" b="1" i="0" u="none" strike="noStrike" dirty="0">
                          <a:solidFill>
                            <a:srgbClr val="FFFFFF"/>
                          </a:solidFill>
                          <a:effectLst/>
                          <a:latin typeface="Arial" panose="020B0604020202020204" pitchFamily="34" charset="0"/>
                        </a:rPr>
                        <a:t>EEB4</a:t>
                      </a:r>
                    </a:p>
                  </a:txBody>
                  <a:tcPr marL="7751" marR="7751" marT="7751" marB="0" anchor="ctr">
                    <a:lnL>
                      <a:noFill/>
                    </a:lnL>
                    <a:lnR>
                      <a:noFill/>
                    </a:lnR>
                    <a:lnT>
                      <a:noFill/>
                    </a:lnT>
                    <a:lnB w="6350" cap="flat" cmpd="sng" algn="ctr">
                      <a:solidFill>
                        <a:srgbClr val="000000"/>
                      </a:solidFill>
                      <a:prstDash val="solid"/>
                      <a:round/>
                      <a:headEnd type="none" w="med" len="med"/>
                      <a:tailEnd type="none" w="med" len="med"/>
                    </a:lnB>
                    <a:solidFill>
                      <a:srgbClr val="808080"/>
                    </a:solidFill>
                  </a:tcPr>
                </a:tc>
                <a:tc hMerge="1">
                  <a:txBody>
                    <a:bodyPr/>
                    <a:lstStyle/>
                    <a:p>
                      <a:endParaRPr lang="fr-BE"/>
                    </a:p>
                  </a:txBody>
                  <a:tcPr/>
                </a:tc>
                <a:tc hMerge="1">
                  <a:txBody>
                    <a:bodyPr/>
                    <a:lstStyle/>
                    <a:p>
                      <a:endParaRPr lang="fr-BE"/>
                    </a:p>
                  </a:txBody>
                  <a:tcPr/>
                </a:tc>
                <a:tc gridSpan="2">
                  <a:txBody>
                    <a:bodyPr/>
                    <a:lstStyle/>
                    <a:p>
                      <a:pPr algn="l" fontAlgn="ctr"/>
                      <a:r>
                        <a:rPr lang="fr-BE" sz="1100" b="1" i="0" u="none" strike="noStrike">
                          <a:solidFill>
                            <a:srgbClr val="FFFFFF"/>
                          </a:solidFill>
                          <a:effectLst/>
                          <a:latin typeface="Arial" panose="020B0604020202020204" pitchFamily="34" charset="0"/>
                        </a:rPr>
                        <a:t> </a:t>
                      </a:r>
                    </a:p>
                  </a:txBody>
                  <a:tcPr marL="7751" marR="7751" marT="7751" marB="0" anchor="ctr">
                    <a:lnL>
                      <a:noFill/>
                    </a:lnL>
                    <a:lnR>
                      <a:noFill/>
                    </a:lnR>
                    <a:lnT>
                      <a:noFill/>
                    </a:lnT>
                    <a:lnB w="6350" cap="flat" cmpd="sng" algn="ctr">
                      <a:solidFill>
                        <a:srgbClr val="000000"/>
                      </a:solidFill>
                      <a:prstDash val="solid"/>
                      <a:round/>
                      <a:headEnd type="none" w="med" len="med"/>
                      <a:tailEnd type="none" w="med" len="med"/>
                    </a:lnB>
                    <a:solidFill>
                      <a:srgbClr val="808080"/>
                    </a:solidFill>
                  </a:tcPr>
                </a:tc>
                <a:tc hMerge="1">
                  <a:txBody>
                    <a:bodyPr/>
                    <a:lstStyle/>
                    <a:p>
                      <a:endParaRPr lang="fr-BE"/>
                    </a:p>
                  </a:txBody>
                  <a:tcPr/>
                </a:tc>
                <a:extLst>
                  <a:ext uri="{0D108BD9-81ED-4DB2-BD59-A6C34878D82A}">
                    <a16:rowId xmlns:a16="http://schemas.microsoft.com/office/drawing/2014/main" xmlns="" val="982041050"/>
                  </a:ext>
                </a:extLst>
              </a:tr>
              <a:tr h="310028">
                <a:tc>
                  <a:txBody>
                    <a:bodyPr/>
                    <a:lstStyle/>
                    <a:p>
                      <a:pPr algn="l" fontAlgn="ctr"/>
                      <a:r>
                        <a:rPr lang="fr-BE" sz="1100" b="0" i="1" u="none" strike="noStrike" dirty="0">
                          <a:effectLst/>
                          <a:latin typeface="Arial" panose="020B0604020202020204" pitchFamily="34" charset="0"/>
                        </a:rPr>
                        <a:t>Nursery</a:t>
                      </a:r>
                    </a:p>
                  </a:txBody>
                  <a:tcPr marL="7751" marR="7751" marT="77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BE" sz="1100" b="1" i="0" u="none" strike="noStrike">
                          <a:effectLst/>
                          <a:latin typeface="Arial" panose="020B0604020202020204" pitchFamily="34" charset="0"/>
                        </a:rPr>
                        <a:t>-</a:t>
                      </a:r>
                    </a:p>
                  </a:txBody>
                  <a:tcPr marL="7751" marR="7751" marT="77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BE" sz="1100" b="1" i="0" u="none" strike="noStrike">
                          <a:effectLst/>
                          <a:latin typeface="Arial" panose="020B0604020202020204" pitchFamily="34" charset="0"/>
                        </a:rPr>
                        <a:t>-</a:t>
                      </a:r>
                    </a:p>
                  </a:txBody>
                  <a:tcPr marL="7751" marR="7751" marT="77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BE" sz="1100" b="1" i="0" u="none" strike="noStrike">
                          <a:effectLst/>
                          <a:latin typeface="Arial" panose="020B0604020202020204" pitchFamily="34" charset="0"/>
                        </a:rPr>
                        <a:t>HR</a:t>
                      </a:r>
                    </a:p>
                  </a:txBody>
                  <a:tcPr marL="7751" marR="7751" marT="77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BE" sz="1100" b="1" i="0" u="none" strike="noStrike">
                          <a:effectLst/>
                          <a:latin typeface="Arial" panose="020B0604020202020204" pitchFamily="34" charset="0"/>
                        </a:rPr>
                        <a:t>-</a:t>
                      </a:r>
                    </a:p>
                  </a:txBody>
                  <a:tcPr marL="7751" marR="7751" marT="77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643038323"/>
                  </a:ext>
                </a:extLst>
              </a:tr>
              <a:tr h="310028">
                <a:tc>
                  <a:txBody>
                    <a:bodyPr/>
                    <a:lstStyle/>
                    <a:p>
                      <a:pPr algn="l" fontAlgn="ctr"/>
                      <a:r>
                        <a:rPr lang="fr-BE" sz="1100" b="0" i="1" u="none" strike="noStrike" dirty="0" err="1">
                          <a:effectLst/>
                          <a:latin typeface="Arial" panose="020B0604020202020204" pitchFamily="34" charset="0"/>
                        </a:rPr>
                        <a:t>Primary</a:t>
                      </a:r>
                      <a:endParaRPr lang="fr-BE" sz="1100" b="0" i="1" u="none" strike="noStrike" dirty="0">
                        <a:effectLst/>
                        <a:latin typeface="Arial" panose="020B0604020202020204" pitchFamily="34" charset="0"/>
                      </a:endParaRPr>
                    </a:p>
                  </a:txBody>
                  <a:tcPr marL="7751" marR="7751" marT="77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BE" sz="1100" b="1" i="0" u="none" strike="noStrike" dirty="0">
                          <a:effectLst/>
                          <a:latin typeface="Arial" panose="020B0604020202020204" pitchFamily="34" charset="0"/>
                        </a:rPr>
                        <a:t>-</a:t>
                      </a:r>
                    </a:p>
                  </a:txBody>
                  <a:tcPr marL="7751" marR="7751" marT="77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BE" sz="1100" b="1" i="0" u="none" strike="noStrike">
                          <a:effectLst/>
                          <a:latin typeface="Arial" panose="020B0604020202020204" pitchFamily="34" charset="0"/>
                        </a:rPr>
                        <a:t>ET</a:t>
                      </a:r>
                      <a:br>
                        <a:rPr lang="fr-BE" sz="1100" b="1" i="0" u="none" strike="noStrike">
                          <a:effectLst/>
                          <a:latin typeface="Arial" panose="020B0604020202020204" pitchFamily="34" charset="0"/>
                        </a:rPr>
                      </a:br>
                      <a:r>
                        <a:rPr lang="fr-BE" sz="1100" b="1" i="0" u="none" strike="noStrike">
                          <a:effectLst/>
                          <a:latin typeface="Arial" panose="020B0604020202020204" pitchFamily="34" charset="0"/>
                        </a:rPr>
                        <a:t>P3 → P5</a:t>
                      </a:r>
                    </a:p>
                  </a:txBody>
                  <a:tcPr marL="7751" marR="7751" marT="77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BE" sz="1100" b="1" i="0" u="none" strike="noStrike">
                          <a:effectLst/>
                          <a:latin typeface="Arial" panose="020B0604020202020204" pitchFamily="34" charset="0"/>
                        </a:rPr>
                        <a:t>HR</a:t>
                      </a:r>
                    </a:p>
                  </a:txBody>
                  <a:tcPr marL="7751" marR="7751" marT="77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BE" sz="1100" b="1" i="0" u="none" strike="noStrike">
                          <a:effectLst/>
                          <a:latin typeface="Arial" panose="020B0604020202020204" pitchFamily="34" charset="0"/>
                        </a:rPr>
                        <a:t>-</a:t>
                      </a:r>
                    </a:p>
                  </a:txBody>
                  <a:tcPr marL="7751" marR="7751" marT="77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2833146302"/>
                  </a:ext>
                </a:extLst>
              </a:tr>
              <a:tr h="310028">
                <a:tc>
                  <a:txBody>
                    <a:bodyPr/>
                    <a:lstStyle/>
                    <a:p>
                      <a:pPr algn="l" fontAlgn="ctr"/>
                      <a:r>
                        <a:rPr lang="fr-BE" sz="1100" b="0" i="1" u="none" strike="noStrike">
                          <a:effectLst/>
                          <a:latin typeface="Arial" panose="020B0604020202020204" pitchFamily="34" charset="0"/>
                        </a:rPr>
                        <a:t>Secondary</a:t>
                      </a:r>
                    </a:p>
                  </a:txBody>
                  <a:tcPr marL="7751" marR="7751" marT="77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BE" sz="1100" b="1" i="0" u="none" strike="noStrike" dirty="0">
                          <a:effectLst/>
                          <a:latin typeface="Arial" panose="020B0604020202020204" pitchFamily="34" charset="0"/>
                        </a:rPr>
                        <a:t>BG</a:t>
                      </a:r>
                      <a:br>
                        <a:rPr lang="fr-BE" sz="1100" b="1" i="0" u="none" strike="noStrike" dirty="0">
                          <a:effectLst/>
                          <a:latin typeface="Arial" panose="020B0604020202020204" pitchFamily="34" charset="0"/>
                        </a:rPr>
                      </a:br>
                      <a:r>
                        <a:rPr lang="fr-BE" sz="1100" b="1" i="0" u="none" strike="noStrike" dirty="0">
                          <a:effectLst/>
                          <a:latin typeface="Arial" panose="020B0604020202020204" pitchFamily="34" charset="0"/>
                        </a:rPr>
                        <a:t>S3 → S7</a:t>
                      </a:r>
                    </a:p>
                  </a:txBody>
                  <a:tcPr marL="7751" marR="7751" marT="77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BE" sz="1100" b="1" i="0" u="none" strike="noStrike" dirty="0">
                          <a:effectLst/>
                          <a:latin typeface="Arial" panose="020B0604020202020204" pitchFamily="34" charset="0"/>
                        </a:rPr>
                        <a:t>ET</a:t>
                      </a:r>
                    </a:p>
                  </a:txBody>
                  <a:tcPr marL="7751" marR="7751" marT="77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BE" sz="1100" b="1" i="0" u="none" strike="noStrike" dirty="0">
                          <a:effectLst/>
                          <a:latin typeface="Arial" panose="020B0604020202020204" pitchFamily="34" charset="0"/>
                        </a:rPr>
                        <a:t>HR</a:t>
                      </a:r>
                    </a:p>
                  </a:txBody>
                  <a:tcPr marL="7751" marR="7751" marT="77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BE" sz="1100" b="1" i="0" u="none" strike="noStrike" dirty="0">
                          <a:effectLst/>
                          <a:latin typeface="Arial" panose="020B0604020202020204" pitchFamily="34" charset="0"/>
                        </a:rPr>
                        <a:t>RO</a:t>
                      </a:r>
                      <a:br>
                        <a:rPr lang="fr-BE" sz="1100" b="1" i="0" u="none" strike="noStrike" dirty="0">
                          <a:effectLst/>
                          <a:latin typeface="Arial" panose="020B0604020202020204" pitchFamily="34" charset="0"/>
                        </a:rPr>
                      </a:br>
                      <a:r>
                        <a:rPr lang="fr-BE" sz="1100" b="1" i="0" u="none" strike="noStrike" dirty="0">
                          <a:effectLst/>
                          <a:latin typeface="Arial" panose="020B0604020202020204" pitchFamily="34" charset="0"/>
                        </a:rPr>
                        <a:t>S2 → S7</a:t>
                      </a:r>
                    </a:p>
                  </a:txBody>
                  <a:tcPr marL="7751" marR="7751" marT="77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077181545"/>
                  </a:ext>
                </a:extLst>
              </a:tr>
              <a:tr h="156564">
                <a:tc rowSpan="2" gridSpan="2">
                  <a:txBody>
                    <a:bodyPr/>
                    <a:lstStyle/>
                    <a:p>
                      <a:pPr algn="ctr" fontAlgn="ctr"/>
                      <a:r>
                        <a:rPr lang="fr-BE" sz="900" b="0" i="1" u="none" strike="noStrike">
                          <a:effectLst/>
                          <a:latin typeface="Arial" panose="020B0604020202020204" pitchFamily="34" charset="0"/>
                        </a:rPr>
                        <a:t>* regrouping of siblings only</a:t>
                      </a:r>
                    </a:p>
                  </a:txBody>
                  <a:tcPr marL="7751" marR="7751" marT="7751"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rowSpan="2" hMerge="1">
                  <a:txBody>
                    <a:bodyPr/>
                    <a:lstStyle/>
                    <a:p>
                      <a:endParaRPr lang="fr-BE"/>
                    </a:p>
                  </a:txBody>
                  <a:tcPr/>
                </a:tc>
                <a:tc>
                  <a:txBody>
                    <a:bodyPr/>
                    <a:lstStyle/>
                    <a:p>
                      <a:pPr algn="ctr" fontAlgn="ctr"/>
                      <a:r>
                        <a:rPr lang="fr-BE" sz="1000" b="1" i="0" u="none" strike="noStrike">
                          <a:effectLst/>
                          <a:latin typeface="Arial" panose="020B0604020202020204" pitchFamily="34" charset="0"/>
                        </a:rPr>
                        <a:t> </a:t>
                      </a:r>
                    </a:p>
                  </a:txBody>
                  <a:tcPr marL="7751" marR="7751" marT="7751"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BE" sz="900" b="1" i="0" u="none" strike="noStrike">
                          <a:effectLst/>
                          <a:latin typeface="Arial" panose="020B0604020202020204" pitchFamily="34" charset="0"/>
                        </a:rPr>
                        <a:t> </a:t>
                      </a:r>
                    </a:p>
                  </a:txBody>
                  <a:tcPr marL="7751" marR="7751" marT="7751"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BE" sz="900" b="1" i="0" u="none" strike="noStrike">
                          <a:effectLst/>
                          <a:latin typeface="Arial" panose="020B0604020202020204" pitchFamily="34" charset="0"/>
                        </a:rPr>
                        <a:t> </a:t>
                      </a:r>
                    </a:p>
                  </a:txBody>
                  <a:tcPr marL="7751" marR="7751" marT="7751"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xmlns="" val="3025764434"/>
                  </a:ext>
                </a:extLst>
              </a:tr>
              <a:tr h="162765">
                <a:tc gridSpan="2" vMerge="1">
                  <a:txBody>
                    <a:bodyPr/>
                    <a:lstStyle/>
                    <a:p>
                      <a:endParaRPr lang="fr-BE"/>
                    </a:p>
                  </a:txBody>
                  <a:tcPr/>
                </a:tc>
                <a:tc hMerge="1" vMerge="1">
                  <a:txBody>
                    <a:bodyPr/>
                    <a:lstStyle/>
                    <a:p>
                      <a:endParaRPr lang="fr-BE"/>
                    </a:p>
                  </a:txBody>
                  <a:tcPr/>
                </a:tc>
                <a:tc>
                  <a:txBody>
                    <a:bodyPr/>
                    <a:lstStyle/>
                    <a:p>
                      <a:pPr algn="ctr" fontAlgn="ctr"/>
                      <a:r>
                        <a:rPr lang="fr-BE" sz="1000" b="1" i="0" u="none" strike="noStrike">
                          <a:effectLst/>
                          <a:latin typeface="Arial" panose="020B0604020202020204" pitchFamily="34" charset="0"/>
                        </a:rPr>
                        <a:t> </a:t>
                      </a:r>
                    </a:p>
                  </a:txBody>
                  <a:tcPr marL="7751" marR="7751" marT="7751" marB="0" anchor="ctr">
                    <a:lnL>
                      <a:noFill/>
                    </a:lnL>
                    <a:lnR>
                      <a:noFill/>
                    </a:lnR>
                    <a:lnT>
                      <a:noFill/>
                    </a:lnT>
                    <a:lnB>
                      <a:noFill/>
                    </a:lnB>
                    <a:solidFill>
                      <a:srgbClr val="FFFFFF"/>
                    </a:solidFill>
                  </a:tcPr>
                </a:tc>
                <a:tc>
                  <a:txBody>
                    <a:bodyPr/>
                    <a:lstStyle/>
                    <a:p>
                      <a:pPr algn="ctr" fontAlgn="ctr"/>
                      <a:r>
                        <a:rPr lang="fr-BE" sz="1000" b="1" i="0" u="none" strike="noStrike">
                          <a:effectLst/>
                          <a:latin typeface="Arial" panose="020B0604020202020204" pitchFamily="34" charset="0"/>
                        </a:rPr>
                        <a:t> </a:t>
                      </a:r>
                    </a:p>
                  </a:txBody>
                  <a:tcPr marL="7751" marR="7751" marT="7751" marB="0" anchor="ctr">
                    <a:lnL>
                      <a:noFill/>
                    </a:lnL>
                    <a:lnR>
                      <a:noFill/>
                    </a:lnR>
                    <a:lnT>
                      <a:noFill/>
                    </a:lnT>
                    <a:lnB>
                      <a:noFill/>
                    </a:lnB>
                    <a:solidFill>
                      <a:srgbClr val="FFFFFF"/>
                    </a:solidFill>
                  </a:tcPr>
                </a:tc>
                <a:tc>
                  <a:txBody>
                    <a:bodyPr/>
                    <a:lstStyle/>
                    <a:p>
                      <a:pPr algn="l" fontAlgn="b"/>
                      <a:r>
                        <a:rPr lang="fr-BE" sz="800" b="0" i="0" u="none" strike="noStrike" dirty="0">
                          <a:effectLst/>
                          <a:latin typeface="Arial" panose="020B0604020202020204" pitchFamily="34" charset="0"/>
                        </a:rPr>
                        <a:t> </a:t>
                      </a:r>
                    </a:p>
                  </a:txBody>
                  <a:tcPr marL="7751" marR="7751" marT="7751" marB="0" anchor="b">
                    <a:lnL>
                      <a:noFill/>
                    </a:lnL>
                    <a:lnR>
                      <a:noFill/>
                    </a:lnR>
                    <a:lnT>
                      <a:noFill/>
                    </a:lnT>
                    <a:lnB>
                      <a:noFill/>
                    </a:lnB>
                    <a:solidFill>
                      <a:srgbClr val="FFFFFF"/>
                    </a:solidFill>
                  </a:tcPr>
                </a:tc>
                <a:extLst>
                  <a:ext uri="{0D108BD9-81ED-4DB2-BD59-A6C34878D82A}">
                    <a16:rowId xmlns:a16="http://schemas.microsoft.com/office/drawing/2014/main" xmlns="" val="1377419982"/>
                  </a:ext>
                </a:extLst>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83568"/>
          </a:xfrm>
        </p:spPr>
        <p:txBody>
          <a:bodyPr/>
          <a:lstStyle/>
          <a:p>
            <a:r>
              <a:rPr lang="fr-BE" sz="2800" b="1" dirty="0" smtClean="0">
                <a:solidFill>
                  <a:srgbClr val="0000FF"/>
                </a:solidFill>
                <a:latin typeface="Calibri" panose="020F0502020204030204" pitchFamily="34" charset="0"/>
              </a:rPr>
              <a:t>The </a:t>
            </a:r>
            <a:r>
              <a:rPr lang="en-US" sz="2800" b="1" dirty="0" smtClean="0">
                <a:solidFill>
                  <a:srgbClr val="0000FF"/>
                </a:solidFill>
                <a:latin typeface="Calibri" panose="020F0502020204030204" pitchFamily="34" charset="0"/>
              </a:rPr>
              <a:t>European</a:t>
            </a:r>
            <a:r>
              <a:rPr lang="fr-BE" sz="2800" b="1" dirty="0" smtClean="0">
                <a:solidFill>
                  <a:srgbClr val="0000FF"/>
                </a:solidFill>
                <a:latin typeface="Calibri" panose="020F0502020204030204" pitchFamily="34" charset="0"/>
              </a:rPr>
              <a:t> </a:t>
            </a:r>
            <a:r>
              <a:rPr lang="en-US" sz="2800" b="1" dirty="0" smtClean="0">
                <a:solidFill>
                  <a:srgbClr val="0000FF"/>
                </a:solidFill>
                <a:latin typeface="Calibri" panose="020F0502020204030204" pitchFamily="34" charset="0"/>
              </a:rPr>
              <a:t>School</a:t>
            </a:r>
            <a:r>
              <a:rPr lang="fr-BE" sz="2800" b="1" dirty="0" smtClean="0">
                <a:solidFill>
                  <a:srgbClr val="0000FF"/>
                </a:solidFill>
                <a:latin typeface="Calibri" panose="020F0502020204030204" pitchFamily="34" charset="0"/>
              </a:rPr>
              <a:t>, Brussels I – </a:t>
            </a:r>
            <a:r>
              <a:rPr lang="en-US" sz="2800" b="1" dirty="0" err="1" smtClean="0">
                <a:solidFill>
                  <a:srgbClr val="0000FF"/>
                </a:solidFill>
                <a:latin typeface="Calibri" panose="020F0502020204030204" pitchFamily="34" charset="0"/>
              </a:rPr>
              <a:t>Berkendael</a:t>
            </a:r>
            <a:r>
              <a:rPr lang="fr-BE" sz="2800" b="1" dirty="0" smtClean="0">
                <a:solidFill>
                  <a:srgbClr val="0000FF"/>
                </a:solidFill>
                <a:latin typeface="Calibri" panose="020F0502020204030204" pitchFamily="34" charset="0"/>
              </a:rPr>
              <a:t> Site</a:t>
            </a:r>
            <a:endParaRPr lang="en-US" sz="2800" b="1" dirty="0">
              <a:solidFill>
                <a:srgbClr val="0000FF"/>
              </a:solidFill>
              <a:latin typeface="Calibri" panose="020F0502020204030204" pitchFamily="34" charset="0"/>
            </a:endParaRPr>
          </a:p>
        </p:txBody>
      </p:sp>
      <p:sp>
        <p:nvSpPr>
          <p:cNvPr id="3" name="Content Placeholder 2"/>
          <p:cNvSpPr>
            <a:spLocks noGrp="1"/>
          </p:cNvSpPr>
          <p:nvPr>
            <p:ph idx="1"/>
          </p:nvPr>
        </p:nvSpPr>
        <p:spPr>
          <a:xfrm>
            <a:off x="457200" y="1268760"/>
            <a:ext cx="8229600" cy="4752528"/>
          </a:xfrm>
        </p:spPr>
        <p:txBody>
          <a:bodyPr/>
          <a:lstStyle/>
          <a:p>
            <a:pPr algn="just"/>
            <a:r>
              <a:rPr lang="en-US" sz="2000" dirty="0" smtClean="0">
                <a:latin typeface="Calibri" panose="020F0502020204030204" pitchFamily="34" charset="0"/>
              </a:rPr>
              <a:t>All schools/sites offer all-through schooling from the Nursery cycle to the European Baccalaureate. </a:t>
            </a:r>
          </a:p>
          <a:p>
            <a:pPr algn="just"/>
            <a:r>
              <a:rPr lang="en-US" sz="2000" dirty="0">
                <a:latin typeface="Calibri" panose="020F0502020204030204" pitchFamily="34" charset="0"/>
              </a:rPr>
              <a:t>D</a:t>
            </a:r>
            <a:r>
              <a:rPr lang="en-US" sz="2000" dirty="0" smtClean="0">
                <a:latin typeface="Calibri" panose="020F0502020204030204" pitchFamily="34" charset="0"/>
              </a:rPr>
              <a:t>uring</a:t>
            </a:r>
            <a:r>
              <a:rPr lang="fr-BE" sz="2000" dirty="0" smtClean="0">
                <a:latin typeface="Calibri" panose="020F0502020204030204" pitchFamily="34" charset="0"/>
              </a:rPr>
              <a:t> </a:t>
            </a:r>
            <a:r>
              <a:rPr lang="en-US" sz="2000" dirty="0" smtClean="0">
                <a:latin typeface="Calibri" panose="020F0502020204030204" pitchFamily="34" charset="0"/>
              </a:rPr>
              <a:t>its</a:t>
            </a:r>
            <a:r>
              <a:rPr lang="fr-BE" sz="2000" dirty="0" smtClean="0">
                <a:latin typeface="Calibri" panose="020F0502020204030204" pitchFamily="34" charset="0"/>
              </a:rPr>
              <a:t> meeting of 1-3 </a:t>
            </a:r>
            <a:r>
              <a:rPr lang="en-US" sz="2000" dirty="0" smtClean="0">
                <a:latin typeface="Calibri" panose="020F0502020204030204" pitchFamily="34" charset="0"/>
              </a:rPr>
              <a:t>December</a:t>
            </a:r>
            <a:r>
              <a:rPr lang="fr-BE" sz="2000" dirty="0" smtClean="0">
                <a:latin typeface="Calibri" panose="020F0502020204030204" pitchFamily="34" charset="0"/>
              </a:rPr>
              <a:t> 2015, the </a:t>
            </a:r>
            <a:r>
              <a:rPr lang="en-US" sz="2000" dirty="0" smtClean="0">
                <a:latin typeface="Calibri" panose="020F0502020204030204" pitchFamily="34" charset="0"/>
              </a:rPr>
              <a:t>Board</a:t>
            </a:r>
            <a:r>
              <a:rPr lang="fr-BE" sz="2000" dirty="0" smtClean="0">
                <a:latin typeface="Calibri" panose="020F0502020204030204" pitchFamily="34" charset="0"/>
              </a:rPr>
              <a:t> of </a:t>
            </a:r>
            <a:r>
              <a:rPr lang="en-US" sz="2000" dirty="0" smtClean="0">
                <a:latin typeface="Calibri" panose="020F0502020204030204" pitchFamily="34" charset="0"/>
              </a:rPr>
              <a:t>Governors</a:t>
            </a:r>
            <a:r>
              <a:rPr lang="fr-BE" sz="2000" dirty="0" smtClean="0">
                <a:latin typeface="Calibri" panose="020F0502020204030204" pitchFamily="34" charset="0"/>
              </a:rPr>
              <a:t> </a:t>
            </a:r>
            <a:r>
              <a:rPr lang="en-US" sz="2000" dirty="0" smtClean="0">
                <a:latin typeface="Calibri" panose="020F0502020204030204" pitchFamily="34" charset="0"/>
              </a:rPr>
              <a:t>approved</a:t>
            </a:r>
            <a:r>
              <a:rPr lang="fr-BE" sz="2000" dirty="0" smtClean="0">
                <a:latin typeface="Calibri" panose="020F0502020204030204" pitchFamily="34" charset="0"/>
              </a:rPr>
              <a:t> </a:t>
            </a:r>
            <a:r>
              <a:rPr lang="en-US" sz="2000" dirty="0" smtClean="0">
                <a:latin typeface="Calibri" panose="020F0502020204030204" pitchFamily="34" charset="0"/>
              </a:rPr>
              <a:t>temporary</a:t>
            </a:r>
            <a:r>
              <a:rPr lang="fr-BE" sz="2000" dirty="0" smtClean="0">
                <a:latin typeface="Calibri" panose="020F0502020204030204" pitchFamily="34" charset="0"/>
              </a:rPr>
              <a:t> use of the </a:t>
            </a:r>
            <a:r>
              <a:rPr lang="en-US" sz="2000" dirty="0" smtClean="0">
                <a:latin typeface="Calibri" panose="020F0502020204030204" pitchFamily="34" charset="0"/>
              </a:rPr>
              <a:t>Berkendael</a:t>
            </a:r>
            <a:r>
              <a:rPr lang="fr-BE" sz="2000" dirty="0" smtClean="0">
                <a:latin typeface="Calibri" panose="020F0502020204030204" pitchFamily="34" charset="0"/>
              </a:rPr>
              <a:t> site as an extension to the </a:t>
            </a:r>
            <a:r>
              <a:rPr lang="en-US" sz="2000" dirty="0" smtClean="0">
                <a:latin typeface="Calibri" panose="020F0502020204030204" pitchFamily="34" charset="0"/>
              </a:rPr>
              <a:t>European</a:t>
            </a:r>
            <a:r>
              <a:rPr lang="fr-BE" sz="2000" dirty="0" smtClean="0">
                <a:latin typeface="Calibri" panose="020F0502020204030204" pitchFamily="34" charset="0"/>
              </a:rPr>
              <a:t> </a:t>
            </a:r>
            <a:r>
              <a:rPr lang="en-US" sz="2000" dirty="0" smtClean="0">
                <a:latin typeface="Calibri" panose="020F0502020204030204" pitchFamily="34" charset="0"/>
              </a:rPr>
              <a:t>School</a:t>
            </a:r>
            <a:r>
              <a:rPr lang="fr-BE" sz="2000" dirty="0" smtClean="0">
                <a:latin typeface="Calibri" panose="020F0502020204030204" pitchFamily="34" charset="0"/>
              </a:rPr>
              <a:t>, Brussels I </a:t>
            </a:r>
            <a:r>
              <a:rPr lang="en-US" sz="2000" dirty="0" smtClean="0">
                <a:latin typeface="Calibri" panose="020F0502020204030204" pitchFamily="34" charset="0"/>
              </a:rPr>
              <a:t>pending</a:t>
            </a:r>
            <a:r>
              <a:rPr lang="fr-BE" sz="2000" dirty="0" smtClean="0">
                <a:latin typeface="Calibri" panose="020F0502020204030204" pitchFamily="34" charset="0"/>
              </a:rPr>
              <a:t> </a:t>
            </a:r>
            <a:r>
              <a:rPr lang="en-US" sz="2000" dirty="0" smtClean="0">
                <a:latin typeface="Calibri" panose="020F0502020204030204" pitchFamily="34" charset="0"/>
              </a:rPr>
              <a:t>opening</a:t>
            </a:r>
            <a:r>
              <a:rPr lang="fr-BE" sz="2000" dirty="0" smtClean="0">
                <a:latin typeface="Calibri" panose="020F0502020204030204" pitchFamily="34" charset="0"/>
              </a:rPr>
              <a:t> of the </a:t>
            </a:r>
            <a:r>
              <a:rPr lang="en-US" sz="2000" dirty="0" smtClean="0">
                <a:latin typeface="Calibri" panose="020F0502020204030204" pitchFamily="34" charset="0"/>
              </a:rPr>
              <a:t>European</a:t>
            </a:r>
            <a:r>
              <a:rPr lang="fr-BE" sz="2000" dirty="0" smtClean="0">
                <a:latin typeface="Calibri" panose="020F0502020204030204" pitchFamily="34" charset="0"/>
              </a:rPr>
              <a:t> </a:t>
            </a:r>
            <a:r>
              <a:rPr lang="en-US" sz="2000" dirty="0" smtClean="0">
                <a:latin typeface="Calibri" panose="020F0502020204030204" pitchFamily="34" charset="0"/>
              </a:rPr>
              <a:t>School</a:t>
            </a:r>
            <a:r>
              <a:rPr lang="fr-BE" sz="2000" dirty="0" smtClean="0">
                <a:latin typeface="Calibri" panose="020F0502020204030204" pitchFamily="34" charset="0"/>
              </a:rPr>
              <a:t>, Brussels V.</a:t>
            </a:r>
            <a:r>
              <a:rPr lang="en-GB" sz="2000" dirty="0">
                <a:solidFill>
                  <a:srgbClr val="FF0000"/>
                </a:solidFill>
                <a:latin typeface="Calibri" panose="020F0502020204030204" pitchFamily="34" charset="0"/>
              </a:rPr>
              <a:t> </a:t>
            </a:r>
            <a:endParaRPr lang="en-GB" sz="2000" dirty="0" smtClean="0">
              <a:solidFill>
                <a:srgbClr val="FF0000"/>
              </a:solidFill>
              <a:latin typeface="Calibri" panose="020F0502020204030204" pitchFamily="34" charset="0"/>
            </a:endParaRPr>
          </a:p>
          <a:p>
            <a:pPr algn="just"/>
            <a:r>
              <a:rPr lang="en-GB" sz="2000" dirty="0" smtClean="0">
                <a:latin typeface="Calibri" panose="020F0502020204030204" pitchFamily="34" charset="0"/>
              </a:rPr>
              <a:t>The </a:t>
            </a:r>
            <a:r>
              <a:rPr lang="en-GB" sz="2000" dirty="0" err="1" smtClean="0">
                <a:latin typeface="Calibri" panose="020F0502020204030204" pitchFamily="34" charset="0"/>
              </a:rPr>
              <a:t>Berkendael</a:t>
            </a:r>
            <a:r>
              <a:rPr lang="en-GB" sz="2000" dirty="0" smtClean="0">
                <a:latin typeface="Calibri" panose="020F0502020204030204" pitchFamily="34" charset="0"/>
              </a:rPr>
              <a:t> Site accommodates </a:t>
            </a:r>
            <a:r>
              <a:rPr lang="en-GB" sz="2000" b="1" dirty="0" smtClean="0">
                <a:solidFill>
                  <a:srgbClr val="0000FF"/>
                </a:solidFill>
                <a:latin typeface="Calibri" panose="020F0502020204030204" pitchFamily="34" charset="0"/>
              </a:rPr>
              <a:t>the nursery and primary cycles in their entirety</a:t>
            </a:r>
            <a:r>
              <a:rPr lang="en-GB" sz="2000" dirty="0" smtClean="0">
                <a:solidFill>
                  <a:srgbClr val="0000FF"/>
                </a:solidFill>
                <a:latin typeface="Calibri" panose="020F0502020204030204" pitchFamily="34" charset="0"/>
              </a:rPr>
              <a:t>. </a:t>
            </a:r>
          </a:p>
          <a:p>
            <a:pPr algn="just"/>
            <a:r>
              <a:rPr lang="en-GB" sz="2000" dirty="0" smtClean="0">
                <a:solidFill>
                  <a:srgbClr val="000000"/>
                </a:solidFill>
                <a:latin typeface="Calibri" panose="020F0502020204030204" pitchFamily="34" charset="0"/>
              </a:rPr>
              <a:t>In September 2017: </a:t>
            </a:r>
          </a:p>
          <a:p>
            <a:pPr marL="365760" indent="0" algn="just">
              <a:buNone/>
            </a:pPr>
            <a:r>
              <a:rPr lang="en-GB" sz="2000" dirty="0" smtClean="0">
                <a:solidFill>
                  <a:srgbClr val="000000"/>
                </a:solidFill>
                <a:latin typeface="Calibri" panose="020F0502020204030204" pitchFamily="34" charset="0"/>
              </a:rPr>
              <a:t>- nursery and primary cycles in the FR section,</a:t>
            </a:r>
          </a:p>
          <a:p>
            <a:pPr marL="365760" indent="0" algn="just">
              <a:buNone/>
            </a:pPr>
            <a:r>
              <a:rPr lang="en-GB" sz="2000" dirty="0" smtClean="0">
                <a:solidFill>
                  <a:srgbClr val="000000"/>
                </a:solidFill>
                <a:latin typeface="Calibri" panose="020F0502020204030204" pitchFamily="34" charset="0"/>
              </a:rPr>
              <a:t>- nursery cycle in the SK and LV sections, </a:t>
            </a:r>
          </a:p>
          <a:p>
            <a:pPr marL="365760" indent="0" algn="just">
              <a:buNone/>
            </a:pPr>
            <a:r>
              <a:rPr lang="fr-BE" sz="2000" dirty="0" smtClean="0">
                <a:latin typeface="Calibri" panose="020F0502020204030204" pitchFamily="34" charset="0"/>
                <a:cs typeface="Calibri" panose="020F0502020204030204" pitchFamily="34" charset="0"/>
              </a:rPr>
              <a:t>- satellite </a:t>
            </a:r>
            <a:r>
              <a:rPr lang="fr-BE" sz="2000" dirty="0" err="1">
                <a:latin typeface="Calibri" panose="020F0502020204030204" pitchFamily="34" charset="0"/>
                <a:cs typeface="Calibri" panose="020F0502020204030204" pitchFamily="34" charset="0"/>
              </a:rPr>
              <a:t>German</a:t>
            </a:r>
            <a:r>
              <a:rPr lang="fr-BE" sz="2000" dirty="0">
                <a:latin typeface="Calibri" panose="020F0502020204030204" pitchFamily="34" charset="0"/>
                <a:cs typeface="Calibri" panose="020F0502020204030204" pitchFamily="34" charset="0"/>
              </a:rPr>
              <a:t> classes </a:t>
            </a:r>
            <a:r>
              <a:rPr lang="fr-BE" sz="2000" dirty="0" err="1" smtClean="0">
                <a:latin typeface="Calibri" panose="020F0502020204030204" pitchFamily="34" charset="0"/>
                <a:cs typeface="Calibri" panose="020F0502020204030204" pitchFamily="34" charset="0"/>
              </a:rPr>
              <a:t>from</a:t>
            </a:r>
            <a:r>
              <a:rPr lang="fr-BE" sz="2000" dirty="0" smtClean="0">
                <a:latin typeface="Calibri" panose="020F0502020204030204" pitchFamily="34" charset="0"/>
                <a:cs typeface="Calibri" panose="020F0502020204030204" pitchFamily="34" charset="0"/>
              </a:rPr>
              <a:t> </a:t>
            </a:r>
            <a:r>
              <a:rPr lang="en-GB" sz="2000" dirty="0" smtClean="0">
                <a:solidFill>
                  <a:srgbClr val="000000"/>
                </a:solidFill>
                <a:latin typeface="Calibri" panose="020F0502020204030204" pitchFamily="34" charset="0"/>
              </a:rPr>
              <a:t>nursery cycle to primary year 2.</a:t>
            </a:r>
          </a:p>
          <a:p>
            <a:pPr algn="just"/>
            <a:r>
              <a:rPr lang="en-US" sz="2000" b="1" dirty="0" smtClean="0">
                <a:solidFill>
                  <a:srgbClr val="000000"/>
                </a:solidFill>
                <a:latin typeface="Calibri" panose="020F0502020204030204" pitchFamily="34" charset="0"/>
                <a:cs typeface="Calibri" panose="020F0502020204030204" pitchFamily="34" charset="0"/>
              </a:rPr>
              <a:t>In September</a:t>
            </a:r>
            <a:r>
              <a:rPr lang="fr-BE" sz="2000" b="1" dirty="0" smtClean="0">
                <a:solidFill>
                  <a:srgbClr val="000000"/>
                </a:solidFill>
                <a:latin typeface="Calibri" panose="020F0502020204030204" pitchFamily="34" charset="0"/>
                <a:cs typeface="Calibri" panose="020F0502020204030204" pitchFamily="34" charset="0"/>
              </a:rPr>
              <a:t> 2018</a:t>
            </a:r>
            <a:r>
              <a:rPr lang="fr-BE" sz="2000" dirty="0" smtClean="0">
                <a:solidFill>
                  <a:srgbClr val="000000"/>
                </a:solidFill>
                <a:latin typeface="Calibri" panose="020F0502020204030204" pitchFamily="34" charset="0"/>
                <a:cs typeface="Calibri" panose="020F0502020204030204" pitchFamily="34" charset="0"/>
              </a:rPr>
              <a:t>: </a:t>
            </a:r>
            <a:endParaRPr lang="en-US" sz="2000" dirty="0">
              <a:solidFill>
                <a:srgbClr val="000000"/>
              </a:solidFill>
              <a:latin typeface="Calibri" panose="020F0502020204030204" pitchFamily="34" charset="0"/>
              <a:cs typeface="Calibri" panose="020F0502020204030204" pitchFamily="34" charset="0"/>
            </a:endParaRPr>
          </a:p>
          <a:p>
            <a:pPr marL="365760" indent="0" algn="just">
              <a:buNone/>
            </a:pPr>
            <a:r>
              <a:rPr lang="fr-BE" sz="2000" dirty="0" smtClean="0">
                <a:solidFill>
                  <a:srgbClr val="000000"/>
                </a:solidFill>
                <a:latin typeface="Calibri" panose="020F0502020204030204" pitchFamily="34" charset="0"/>
                <a:cs typeface="Calibri" panose="020F0502020204030204" pitchFamily="34" charset="0"/>
              </a:rPr>
              <a:t>- nursery </a:t>
            </a:r>
            <a:r>
              <a:rPr lang="fr-BE" sz="2000" dirty="0">
                <a:solidFill>
                  <a:srgbClr val="000000"/>
                </a:solidFill>
                <a:latin typeface="Calibri" panose="020F0502020204030204" pitchFamily="34" charset="0"/>
                <a:cs typeface="Calibri" panose="020F0502020204030204" pitchFamily="34" charset="0"/>
              </a:rPr>
              <a:t>and </a:t>
            </a:r>
            <a:r>
              <a:rPr lang="en-US" sz="2000" dirty="0">
                <a:solidFill>
                  <a:srgbClr val="000000"/>
                </a:solidFill>
                <a:latin typeface="Calibri" panose="020F0502020204030204" pitchFamily="34" charset="0"/>
                <a:cs typeface="Calibri" panose="020F0502020204030204" pitchFamily="34" charset="0"/>
              </a:rPr>
              <a:t>primary </a:t>
            </a:r>
            <a:r>
              <a:rPr lang="en-US" sz="2000" dirty="0" smtClean="0">
                <a:solidFill>
                  <a:srgbClr val="000000"/>
                </a:solidFill>
                <a:latin typeface="Calibri" panose="020F0502020204030204" pitchFamily="34" charset="0"/>
                <a:cs typeface="Calibri" panose="020F0502020204030204" pitchFamily="34" charset="0"/>
              </a:rPr>
              <a:t>cycles in the FR, SK and LV sections,</a:t>
            </a:r>
            <a:endParaRPr lang="en-US" sz="2000" dirty="0">
              <a:solidFill>
                <a:srgbClr val="000000"/>
              </a:solidFill>
              <a:latin typeface="Calibri" panose="020F0502020204030204" pitchFamily="34" charset="0"/>
              <a:cs typeface="Calibri" panose="020F0502020204030204" pitchFamily="34" charset="0"/>
            </a:endParaRPr>
          </a:p>
          <a:p>
            <a:pPr marL="365760" indent="0" algn="just">
              <a:spcAft>
                <a:spcPts val="0"/>
              </a:spcAft>
              <a:buNone/>
            </a:pPr>
            <a:r>
              <a:rPr lang="fr-BE" sz="2000" dirty="0" smtClean="0">
                <a:solidFill>
                  <a:srgbClr val="000000"/>
                </a:solidFill>
                <a:latin typeface="Calibri" panose="020F0502020204030204" pitchFamily="34" charset="0"/>
                <a:cs typeface="Calibri" panose="020F0502020204030204" pitchFamily="34" charset="0"/>
              </a:rPr>
              <a:t>- satellite </a:t>
            </a:r>
            <a:r>
              <a:rPr lang="fr-BE" sz="2000" dirty="0" err="1">
                <a:solidFill>
                  <a:srgbClr val="000000"/>
                </a:solidFill>
                <a:latin typeface="Calibri" panose="020F0502020204030204" pitchFamily="34" charset="0"/>
                <a:cs typeface="Calibri" panose="020F0502020204030204" pitchFamily="34" charset="0"/>
              </a:rPr>
              <a:t>German</a:t>
            </a:r>
            <a:r>
              <a:rPr lang="fr-BE" sz="2000" dirty="0">
                <a:solidFill>
                  <a:srgbClr val="000000"/>
                </a:solidFill>
                <a:latin typeface="Calibri" panose="020F0502020204030204" pitchFamily="34" charset="0"/>
                <a:cs typeface="Calibri" panose="020F0502020204030204" pitchFamily="34" charset="0"/>
              </a:rPr>
              <a:t> classes </a:t>
            </a:r>
            <a:r>
              <a:rPr lang="fr-BE" sz="2000" dirty="0" err="1">
                <a:solidFill>
                  <a:srgbClr val="000000"/>
                </a:solidFill>
                <a:latin typeface="Calibri" panose="020F0502020204030204" pitchFamily="34" charset="0"/>
                <a:cs typeface="Calibri" panose="020F0502020204030204" pitchFamily="34" charset="0"/>
              </a:rPr>
              <a:t>from</a:t>
            </a:r>
            <a:r>
              <a:rPr lang="fr-BE" sz="2000" dirty="0">
                <a:solidFill>
                  <a:srgbClr val="000000"/>
                </a:solidFill>
                <a:latin typeface="Calibri" panose="020F0502020204030204" pitchFamily="34" charset="0"/>
                <a:cs typeface="Calibri" panose="020F0502020204030204" pitchFamily="34" charset="0"/>
              </a:rPr>
              <a:t> nursery to </a:t>
            </a:r>
            <a:r>
              <a:rPr lang="fr-BE" sz="2000" dirty="0" err="1">
                <a:solidFill>
                  <a:srgbClr val="000000"/>
                </a:solidFill>
                <a:latin typeface="Calibri" panose="020F0502020204030204" pitchFamily="34" charset="0"/>
                <a:cs typeface="Calibri" panose="020F0502020204030204" pitchFamily="34" charset="0"/>
              </a:rPr>
              <a:t>primary</a:t>
            </a:r>
            <a:r>
              <a:rPr lang="fr-BE" sz="2000" dirty="0">
                <a:solidFill>
                  <a:srgbClr val="000000"/>
                </a:solidFill>
                <a:latin typeface="Calibri" panose="020F0502020204030204" pitchFamily="34" charset="0"/>
                <a:cs typeface="Calibri" panose="020F0502020204030204" pitchFamily="34" charset="0"/>
              </a:rPr>
              <a:t> </a:t>
            </a:r>
            <a:r>
              <a:rPr lang="fr-BE" sz="2000" dirty="0" err="1">
                <a:solidFill>
                  <a:srgbClr val="000000"/>
                </a:solidFill>
                <a:latin typeface="Calibri" panose="020F0502020204030204" pitchFamily="34" charset="0"/>
                <a:cs typeface="Calibri" panose="020F0502020204030204" pitchFamily="34" charset="0"/>
              </a:rPr>
              <a:t>year</a:t>
            </a:r>
            <a:r>
              <a:rPr lang="fr-BE" sz="2000" dirty="0">
                <a:solidFill>
                  <a:srgbClr val="000000"/>
                </a:solidFill>
                <a:latin typeface="Calibri" panose="020F0502020204030204" pitchFamily="34" charset="0"/>
                <a:cs typeface="Calibri" panose="020F0502020204030204" pitchFamily="34" charset="0"/>
              </a:rPr>
              <a:t> </a:t>
            </a:r>
            <a:r>
              <a:rPr lang="fr-BE" sz="2000" dirty="0" smtClean="0">
                <a:solidFill>
                  <a:srgbClr val="000000"/>
                </a:solidFill>
                <a:latin typeface="Calibri" panose="020F0502020204030204" pitchFamily="34" charset="0"/>
                <a:cs typeface="Calibri" panose="020F0502020204030204" pitchFamily="34" charset="0"/>
              </a:rPr>
              <a:t>3,</a:t>
            </a:r>
          </a:p>
          <a:p>
            <a:pPr marL="365760" indent="0" algn="just">
              <a:spcAft>
                <a:spcPts val="600"/>
              </a:spcAft>
              <a:buNone/>
            </a:pPr>
            <a:r>
              <a:rPr lang="fr-BE" sz="2000" dirty="0" smtClean="0">
                <a:solidFill>
                  <a:srgbClr val="000000"/>
                </a:solidFill>
                <a:latin typeface="Calibri" panose="020F0502020204030204" pitchFamily="34" charset="0"/>
                <a:cs typeface="Calibri" panose="020F0502020204030204" pitchFamily="34" charset="0"/>
              </a:rPr>
              <a:t>- new satellite classes.</a:t>
            </a:r>
          </a:p>
          <a:p>
            <a:pPr marL="0" indent="0" algn="just">
              <a:buNone/>
            </a:pPr>
            <a:endParaRPr lang="en-GB" sz="2000" dirty="0" smtClean="0">
              <a:latin typeface="Calibri" panose="020F0502020204030204" pitchFamily="34" charset="0"/>
              <a:cs typeface="Calibri" panose="020F0502020204030204" pitchFamily="34" charset="0"/>
            </a:endParaRPr>
          </a:p>
        </p:txBody>
      </p:sp>
      <p:sp>
        <p:nvSpPr>
          <p:cNvPr id="4" name="Slide Number Placeholder 4"/>
          <p:cNvSpPr txBox="1">
            <a:spLocks noGrp="1"/>
          </p:cNvSpPr>
          <p:nvPr/>
        </p:nvSpPr>
        <p:spPr>
          <a:xfrm>
            <a:off x="6553200" y="6356350"/>
            <a:ext cx="2133600" cy="365125"/>
          </a:xfrm>
          <a:prstGeom prst="rect">
            <a:avLst/>
          </a:prstGeom>
          <a:noFill/>
        </p:spPr>
        <p:txBody>
          <a:bodyPr anchor="ctr"/>
          <a:lstStyle>
            <a:lvl1pPr eaLnBrk="0" hangingPunct="0">
              <a:defRPr sz="3200" b="1">
                <a:solidFill>
                  <a:schemeClr val="bg1"/>
                </a:solidFill>
                <a:latin typeface="Calibri" pitchFamily="34" charset="0"/>
              </a:defRPr>
            </a:lvl1pPr>
            <a:lvl2pPr marL="742950" indent="-285750" eaLnBrk="0" hangingPunct="0">
              <a:defRPr sz="3200" b="1">
                <a:solidFill>
                  <a:schemeClr val="bg1"/>
                </a:solidFill>
                <a:latin typeface="Calibri" pitchFamily="34" charset="0"/>
              </a:defRPr>
            </a:lvl2pPr>
            <a:lvl3pPr marL="1143000" indent="-228600" eaLnBrk="0" hangingPunct="0">
              <a:defRPr sz="3200" b="1">
                <a:solidFill>
                  <a:schemeClr val="bg1"/>
                </a:solidFill>
                <a:latin typeface="Calibri" pitchFamily="34" charset="0"/>
              </a:defRPr>
            </a:lvl3pPr>
            <a:lvl4pPr marL="1600200" indent="-228600" eaLnBrk="0" hangingPunct="0">
              <a:defRPr sz="3200" b="1">
                <a:solidFill>
                  <a:schemeClr val="bg1"/>
                </a:solidFill>
                <a:latin typeface="Calibri" pitchFamily="34" charset="0"/>
              </a:defRPr>
            </a:lvl4pPr>
            <a:lvl5pPr marL="2057400" indent="-228600" eaLnBrk="0" hangingPunct="0">
              <a:defRPr sz="3200" b="1">
                <a:solidFill>
                  <a:schemeClr val="bg1"/>
                </a:solidFill>
                <a:latin typeface="Calibri" pitchFamily="34" charset="0"/>
              </a:defRPr>
            </a:lvl5pPr>
            <a:lvl6pPr marL="2514600" indent="-228600" eaLnBrk="0" fontAlgn="base" hangingPunct="0">
              <a:spcBef>
                <a:spcPct val="0"/>
              </a:spcBef>
              <a:spcAft>
                <a:spcPct val="0"/>
              </a:spcAft>
              <a:defRPr sz="3200" b="1">
                <a:solidFill>
                  <a:schemeClr val="bg1"/>
                </a:solidFill>
                <a:latin typeface="Calibri" pitchFamily="34" charset="0"/>
              </a:defRPr>
            </a:lvl6pPr>
            <a:lvl7pPr marL="2971800" indent="-228600" eaLnBrk="0" fontAlgn="base" hangingPunct="0">
              <a:spcBef>
                <a:spcPct val="0"/>
              </a:spcBef>
              <a:spcAft>
                <a:spcPct val="0"/>
              </a:spcAft>
              <a:defRPr sz="3200" b="1">
                <a:solidFill>
                  <a:schemeClr val="bg1"/>
                </a:solidFill>
                <a:latin typeface="Calibri" pitchFamily="34" charset="0"/>
              </a:defRPr>
            </a:lvl7pPr>
            <a:lvl8pPr marL="3429000" indent="-228600" eaLnBrk="0" fontAlgn="base" hangingPunct="0">
              <a:spcBef>
                <a:spcPct val="0"/>
              </a:spcBef>
              <a:spcAft>
                <a:spcPct val="0"/>
              </a:spcAft>
              <a:defRPr sz="3200" b="1">
                <a:solidFill>
                  <a:schemeClr val="bg1"/>
                </a:solidFill>
                <a:latin typeface="Calibri" pitchFamily="34" charset="0"/>
              </a:defRPr>
            </a:lvl8pPr>
            <a:lvl9pPr marL="3886200" indent="-228600" eaLnBrk="0" fontAlgn="base" hangingPunct="0">
              <a:spcBef>
                <a:spcPct val="0"/>
              </a:spcBef>
              <a:spcAft>
                <a:spcPct val="0"/>
              </a:spcAft>
              <a:defRPr sz="3200" b="1">
                <a:solidFill>
                  <a:schemeClr val="bg1"/>
                </a:solidFill>
                <a:latin typeface="Calibri" pitchFamily="34" charset="0"/>
              </a:defRPr>
            </a:lvl9pPr>
          </a:lstStyle>
          <a:p>
            <a:pPr algn="r" eaLnBrk="1" hangingPunct="1"/>
            <a:fld id="{4DE376DB-FC39-4EB4-BD15-FEB64294A543}" type="slidenum">
              <a:rPr lang="en-GB" altLang="en-US" sz="1200" b="0">
                <a:solidFill>
                  <a:srgbClr val="898989"/>
                </a:solidFill>
                <a:latin typeface="Arial" pitchFamily="34" charset="0"/>
              </a:rPr>
              <a:pPr algn="r" eaLnBrk="1" hangingPunct="1"/>
              <a:t>23</a:t>
            </a:fld>
            <a:endParaRPr lang="en-GB" altLang="en-US" sz="1200" b="0" dirty="0">
              <a:solidFill>
                <a:srgbClr val="898989"/>
              </a:solidFill>
              <a:latin typeface="Arial" pitchFamily="34" charset="0"/>
            </a:endParaRPr>
          </a:p>
        </p:txBody>
      </p:sp>
    </p:spTree>
    <p:extLst>
      <p:ext uri="{BB962C8B-B14F-4D97-AF65-F5344CB8AC3E}">
        <p14:creationId xmlns:p14="http://schemas.microsoft.com/office/powerpoint/2010/main" val="4652495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457200"/>
            <a:ext cx="8229600" cy="668338"/>
          </a:xfrm>
        </p:spPr>
        <p:txBody>
          <a:bodyPr/>
          <a:lstStyle/>
          <a:p>
            <a:pPr algn="just" eaLnBrk="1" hangingPunct="1"/>
            <a:r>
              <a:rPr lang="fr-BE" altLang="en-US" sz="2800" b="1" dirty="0" smtClean="0">
                <a:solidFill>
                  <a:schemeClr val="bg2">
                    <a:lumMod val="60000"/>
                    <a:lumOff val="40000"/>
                  </a:schemeClr>
                </a:solidFill>
                <a:latin typeface="Calibri" pitchFamily="34" charset="0"/>
              </a:rPr>
              <a:t>Open </a:t>
            </a:r>
            <a:r>
              <a:rPr lang="en-US" altLang="en-US" sz="2800" b="1" dirty="0" smtClean="0">
                <a:solidFill>
                  <a:schemeClr val="bg2">
                    <a:lumMod val="60000"/>
                    <a:lumOff val="40000"/>
                  </a:schemeClr>
                </a:solidFill>
                <a:latin typeface="Calibri" pitchFamily="34" charset="0"/>
              </a:rPr>
              <a:t>Days/Information </a:t>
            </a:r>
            <a:r>
              <a:rPr lang="en-US" altLang="en-US" sz="2800" b="1" dirty="0">
                <a:solidFill>
                  <a:schemeClr val="bg2">
                    <a:lumMod val="60000"/>
                    <a:lumOff val="40000"/>
                  </a:schemeClr>
                </a:solidFill>
                <a:latin typeface="Calibri" pitchFamily="34" charset="0"/>
              </a:rPr>
              <a:t>S</a:t>
            </a:r>
            <a:r>
              <a:rPr lang="en-US" altLang="en-US" sz="2800" b="1" dirty="0" smtClean="0">
                <a:solidFill>
                  <a:schemeClr val="bg2">
                    <a:lumMod val="60000"/>
                    <a:lumOff val="40000"/>
                  </a:schemeClr>
                </a:solidFill>
                <a:latin typeface="Calibri" pitchFamily="34" charset="0"/>
              </a:rPr>
              <a:t>essions</a:t>
            </a:r>
          </a:p>
        </p:txBody>
      </p:sp>
      <p:sp>
        <p:nvSpPr>
          <p:cNvPr id="35843" name="Rectangle 3"/>
          <p:cNvSpPr>
            <a:spLocks noGrp="1" noChangeArrowheads="1"/>
          </p:cNvSpPr>
          <p:nvPr>
            <p:ph idx="1"/>
          </p:nvPr>
        </p:nvSpPr>
        <p:spPr>
          <a:xfrm>
            <a:off x="457200" y="975581"/>
            <a:ext cx="8229600" cy="5399806"/>
          </a:xfrm>
        </p:spPr>
        <p:txBody>
          <a:bodyPr/>
          <a:lstStyle/>
          <a:p>
            <a:pPr algn="just" eaLnBrk="1" hangingPunct="1"/>
            <a:r>
              <a:rPr lang="fr-FR" altLang="en-US" sz="1600" dirty="0" smtClean="0">
                <a:latin typeface="Calibri" pitchFamily="34" charset="0"/>
              </a:rPr>
              <a:t>The Brussels </a:t>
            </a:r>
            <a:r>
              <a:rPr lang="en-US" altLang="en-US" sz="1600" dirty="0" smtClean="0">
                <a:latin typeface="Calibri" pitchFamily="34" charset="0"/>
              </a:rPr>
              <a:t>European</a:t>
            </a:r>
            <a:r>
              <a:rPr lang="fr-FR" altLang="en-US" sz="1600" dirty="0" smtClean="0">
                <a:latin typeface="Calibri" pitchFamily="34" charset="0"/>
              </a:rPr>
              <a:t> </a:t>
            </a:r>
            <a:r>
              <a:rPr lang="en-US" altLang="en-US" sz="1600" dirty="0" smtClean="0">
                <a:latin typeface="Calibri" pitchFamily="34" charset="0"/>
              </a:rPr>
              <a:t>Schools</a:t>
            </a:r>
            <a:r>
              <a:rPr lang="fr-FR" altLang="en-US" sz="1600" dirty="0" smtClean="0">
                <a:latin typeface="Calibri" pitchFamily="34" charset="0"/>
              </a:rPr>
              <a:t> organise Open </a:t>
            </a:r>
            <a:r>
              <a:rPr lang="en-US" altLang="en-US" sz="1600" dirty="0" smtClean="0">
                <a:latin typeface="Calibri" pitchFamily="34" charset="0"/>
              </a:rPr>
              <a:t>Days/Information Sessions </a:t>
            </a:r>
            <a:r>
              <a:rPr lang="fr-FR" altLang="en-US" sz="1600" dirty="0" smtClean="0">
                <a:latin typeface="Calibri" pitchFamily="34" charset="0"/>
              </a:rPr>
              <a:t>for new parents. </a:t>
            </a:r>
          </a:p>
          <a:p>
            <a:pPr algn="just" eaLnBrk="1" hangingPunct="1"/>
            <a:endParaRPr lang="en-US" altLang="en-US" sz="1600" dirty="0" smtClean="0">
              <a:latin typeface="Calibri" pitchFamily="34" charset="0"/>
            </a:endParaRPr>
          </a:p>
          <a:p>
            <a:pPr algn="just" eaLnBrk="1" hangingPunct="1"/>
            <a:endParaRPr lang="en-US" altLang="en-US" sz="2000" dirty="0">
              <a:latin typeface="Calibri" pitchFamily="34" charset="0"/>
            </a:endParaRPr>
          </a:p>
          <a:p>
            <a:pPr algn="just" eaLnBrk="1" hangingPunct="1"/>
            <a:endParaRPr lang="en-US" altLang="en-US" sz="2000" dirty="0" smtClean="0">
              <a:latin typeface="Calibri" pitchFamily="34" charset="0"/>
            </a:endParaRPr>
          </a:p>
          <a:p>
            <a:pPr algn="just" eaLnBrk="1" hangingPunct="1"/>
            <a:endParaRPr lang="en-US" altLang="en-US" sz="2000" dirty="0" smtClean="0">
              <a:latin typeface="Calibri" pitchFamily="34" charset="0"/>
            </a:endParaRPr>
          </a:p>
          <a:p>
            <a:pPr algn="just" eaLnBrk="1" hangingPunct="1"/>
            <a:endParaRPr lang="fr-BE" altLang="en-US" sz="2000" dirty="0" smtClean="0">
              <a:latin typeface="Calibri" pitchFamily="34" charset="0"/>
            </a:endParaRPr>
          </a:p>
          <a:p>
            <a:pPr algn="just" eaLnBrk="1" hangingPunct="1"/>
            <a:endParaRPr lang="fr-FR" altLang="en-US" sz="1600" dirty="0" smtClean="0">
              <a:latin typeface="Calibri" pitchFamily="34" charset="0"/>
            </a:endParaRPr>
          </a:p>
          <a:p>
            <a:pPr algn="just" eaLnBrk="1" hangingPunct="1"/>
            <a:endParaRPr lang="fr-FR" altLang="en-US" sz="1600" dirty="0" smtClean="0">
              <a:latin typeface="Calibri" pitchFamily="34" charset="0"/>
            </a:endParaRPr>
          </a:p>
          <a:p>
            <a:pPr marL="0" indent="0" algn="just" eaLnBrk="1" hangingPunct="1">
              <a:buNone/>
            </a:pPr>
            <a:endParaRPr lang="fr-FR" altLang="en-US" sz="1600" dirty="0">
              <a:latin typeface="Calibri" pitchFamily="34" charset="0"/>
            </a:endParaRPr>
          </a:p>
          <a:p>
            <a:pPr marL="0" indent="0" algn="just" eaLnBrk="1" hangingPunct="1">
              <a:buNone/>
            </a:pPr>
            <a:endParaRPr lang="fr-FR" altLang="en-US" sz="1600" dirty="0" smtClean="0">
              <a:latin typeface="Calibri" pitchFamily="34" charset="0"/>
            </a:endParaRPr>
          </a:p>
          <a:p>
            <a:pPr marL="0" indent="0" algn="just" eaLnBrk="1" hangingPunct="1">
              <a:buNone/>
            </a:pPr>
            <a:endParaRPr lang="fr-FR" altLang="en-US" sz="1600" dirty="0">
              <a:latin typeface="Calibri" pitchFamily="34" charset="0"/>
            </a:endParaRPr>
          </a:p>
          <a:p>
            <a:pPr marL="0" indent="0" algn="just" eaLnBrk="1" hangingPunct="1">
              <a:buNone/>
            </a:pPr>
            <a:endParaRPr lang="fr-FR" altLang="en-US" sz="1600" dirty="0" smtClean="0">
              <a:latin typeface="Calibri" pitchFamily="34" charset="0"/>
            </a:endParaRPr>
          </a:p>
          <a:p>
            <a:pPr marL="0" indent="0" algn="just" eaLnBrk="1" hangingPunct="1">
              <a:buNone/>
            </a:pPr>
            <a:endParaRPr lang="fr-FR" altLang="en-US" sz="1600" dirty="0" smtClean="0">
              <a:latin typeface="Calibri" pitchFamily="34" charset="0"/>
            </a:endParaRPr>
          </a:p>
          <a:p>
            <a:pPr algn="just" eaLnBrk="1" hangingPunct="1"/>
            <a:r>
              <a:rPr lang="fr-FR" altLang="en-US" sz="1600" dirty="0" smtClean="0">
                <a:latin typeface="Calibri" pitchFamily="34" charset="0"/>
              </a:rPr>
              <a:t>Full information </a:t>
            </a:r>
            <a:r>
              <a:rPr lang="en-US" altLang="en-US" sz="1600" dirty="0" smtClean="0">
                <a:latin typeface="Calibri" pitchFamily="34" charset="0"/>
              </a:rPr>
              <a:t>is</a:t>
            </a:r>
            <a:r>
              <a:rPr lang="fr-FR" altLang="en-US" sz="1600" dirty="0" smtClean="0">
                <a:latin typeface="Calibri" pitchFamily="34" charset="0"/>
              </a:rPr>
              <a:t> </a:t>
            </a:r>
            <a:r>
              <a:rPr lang="en-US" altLang="en-US" sz="1600" dirty="0" smtClean="0">
                <a:latin typeface="Calibri" pitchFamily="34" charset="0"/>
              </a:rPr>
              <a:t>available</a:t>
            </a:r>
            <a:r>
              <a:rPr lang="fr-FR" altLang="en-US" sz="1600" dirty="0" smtClean="0">
                <a:latin typeface="Calibri" pitchFamily="34" charset="0"/>
              </a:rPr>
              <a:t> on the </a:t>
            </a:r>
            <a:r>
              <a:rPr lang="en-US" altLang="en-US" sz="1600" dirty="0" smtClean="0">
                <a:latin typeface="Calibri" pitchFamily="34" charset="0"/>
              </a:rPr>
              <a:t>Schools</a:t>
            </a:r>
            <a:r>
              <a:rPr lang="fr-FR" altLang="en-US" sz="1600" dirty="0" smtClean="0">
                <a:latin typeface="Calibri" pitchFamily="34" charset="0"/>
              </a:rPr>
              <a:t>’ </a:t>
            </a:r>
            <a:r>
              <a:rPr lang="en-US" altLang="en-US" sz="1600" dirty="0" smtClean="0">
                <a:latin typeface="Calibri" pitchFamily="34" charset="0"/>
              </a:rPr>
              <a:t>websites</a:t>
            </a:r>
            <a:r>
              <a:rPr lang="fr-FR" altLang="en-US" sz="1600" dirty="0" smtClean="0">
                <a:latin typeface="Calibri" pitchFamily="34" charset="0"/>
              </a:rPr>
              <a:t>:</a:t>
            </a:r>
          </a:p>
          <a:p>
            <a:pPr algn="ctr" eaLnBrk="1" hangingPunct="1">
              <a:buFont typeface="Wingdings" pitchFamily="2" charset="2"/>
              <a:buNone/>
            </a:pPr>
            <a:r>
              <a:rPr lang="fr-BE" altLang="en-US" sz="1600" dirty="0" smtClean="0">
                <a:latin typeface="Calibri" pitchFamily="34" charset="0"/>
              </a:rPr>
              <a:t>	</a:t>
            </a:r>
            <a:r>
              <a:rPr lang="fr-BE" altLang="en-US" sz="1600" dirty="0" smtClean="0">
                <a:solidFill>
                  <a:srgbClr val="0033CC"/>
                </a:solidFill>
                <a:latin typeface="Calibri" pitchFamily="34" charset="0"/>
              </a:rPr>
              <a:t>www.eeb1.com </a:t>
            </a:r>
          </a:p>
          <a:p>
            <a:pPr algn="ctr" eaLnBrk="1" hangingPunct="1">
              <a:buFont typeface="Wingdings" pitchFamily="2" charset="2"/>
              <a:buNone/>
            </a:pPr>
            <a:r>
              <a:rPr lang="fr-BE" altLang="en-US" sz="1600" dirty="0" smtClean="0">
                <a:solidFill>
                  <a:srgbClr val="0033CC"/>
                </a:solidFill>
                <a:latin typeface="Calibri" pitchFamily="34" charset="0"/>
              </a:rPr>
              <a:t>	www.eeb2.eu</a:t>
            </a:r>
          </a:p>
          <a:p>
            <a:pPr algn="ctr" eaLnBrk="1" hangingPunct="1">
              <a:buFont typeface="Wingdings" pitchFamily="2" charset="2"/>
              <a:buNone/>
            </a:pPr>
            <a:r>
              <a:rPr lang="fr-BE" altLang="en-US" sz="1600" dirty="0" smtClean="0">
                <a:solidFill>
                  <a:srgbClr val="0033CC"/>
                </a:solidFill>
                <a:latin typeface="Calibri" pitchFamily="34" charset="0"/>
              </a:rPr>
              <a:t>	www.eeb3.eu</a:t>
            </a:r>
          </a:p>
          <a:p>
            <a:pPr algn="ctr" eaLnBrk="1" hangingPunct="1">
              <a:buFont typeface="Wingdings" pitchFamily="2" charset="2"/>
              <a:buNone/>
            </a:pPr>
            <a:r>
              <a:rPr lang="fr-BE" altLang="en-US" sz="1600" dirty="0" smtClean="0">
                <a:solidFill>
                  <a:srgbClr val="0033CC"/>
                </a:solidFill>
                <a:latin typeface="Calibri" pitchFamily="34" charset="0"/>
              </a:rPr>
              <a:t>	www.eeb4.be</a:t>
            </a:r>
            <a:endParaRPr lang="fr-FR" altLang="en-US" sz="1600" dirty="0" smtClean="0">
              <a:solidFill>
                <a:srgbClr val="0033CC"/>
              </a:solidFill>
              <a:latin typeface="Calibri" pitchFamily="34" charset="0"/>
            </a:endParaRPr>
          </a:p>
          <a:p>
            <a:pPr marL="457200" lvl="1" indent="0" eaLnBrk="1" hangingPunct="1">
              <a:buNone/>
            </a:pPr>
            <a:endParaRPr lang="fr-FR" altLang="en-US" sz="1800" dirty="0"/>
          </a:p>
          <a:p>
            <a:pPr marL="0" indent="0" eaLnBrk="1" hangingPunct="1">
              <a:buNone/>
            </a:pPr>
            <a:endParaRPr lang="fr-FR" altLang="en-US" sz="1600" dirty="0" smtClean="0">
              <a:solidFill>
                <a:srgbClr val="0000FF"/>
              </a:solidFill>
              <a:latin typeface="Calibri" panose="020F0502020204030204" pitchFamily="34" charset="0"/>
            </a:endParaRPr>
          </a:p>
          <a:p>
            <a:pPr lvl="1" eaLnBrk="1" hangingPunct="1">
              <a:buFont typeface="Wingdings" pitchFamily="2" charset="2"/>
              <a:buNone/>
            </a:pPr>
            <a:endParaRPr lang="fr-FR" altLang="en-US" sz="1600" dirty="0" smtClean="0">
              <a:solidFill>
                <a:srgbClr val="0033CC"/>
              </a:solidFill>
            </a:endParaRPr>
          </a:p>
        </p:txBody>
      </p:sp>
      <p:sp>
        <p:nvSpPr>
          <p:cNvPr id="5" name="Slide Number Placeholder 4"/>
          <p:cNvSpPr txBox="1">
            <a:spLocks noGrp="1"/>
          </p:cNvSpPr>
          <p:nvPr/>
        </p:nvSpPr>
        <p:spPr>
          <a:xfrm>
            <a:off x="6553200" y="6356350"/>
            <a:ext cx="2133600" cy="365125"/>
          </a:xfrm>
          <a:prstGeom prst="rect">
            <a:avLst/>
          </a:prstGeom>
          <a:noFill/>
        </p:spPr>
        <p:txBody>
          <a:bodyPr anchor="ctr"/>
          <a:lstStyle>
            <a:lvl1pPr eaLnBrk="0" hangingPunct="0">
              <a:defRPr sz="3200" b="1">
                <a:solidFill>
                  <a:schemeClr val="bg1"/>
                </a:solidFill>
                <a:latin typeface="Calibri" pitchFamily="34" charset="0"/>
              </a:defRPr>
            </a:lvl1pPr>
            <a:lvl2pPr marL="742950" indent="-285750" eaLnBrk="0" hangingPunct="0">
              <a:defRPr sz="3200" b="1">
                <a:solidFill>
                  <a:schemeClr val="bg1"/>
                </a:solidFill>
                <a:latin typeface="Calibri" pitchFamily="34" charset="0"/>
              </a:defRPr>
            </a:lvl2pPr>
            <a:lvl3pPr marL="1143000" indent="-228600" eaLnBrk="0" hangingPunct="0">
              <a:defRPr sz="3200" b="1">
                <a:solidFill>
                  <a:schemeClr val="bg1"/>
                </a:solidFill>
                <a:latin typeface="Calibri" pitchFamily="34" charset="0"/>
              </a:defRPr>
            </a:lvl3pPr>
            <a:lvl4pPr marL="1600200" indent="-228600" eaLnBrk="0" hangingPunct="0">
              <a:defRPr sz="3200" b="1">
                <a:solidFill>
                  <a:schemeClr val="bg1"/>
                </a:solidFill>
                <a:latin typeface="Calibri" pitchFamily="34" charset="0"/>
              </a:defRPr>
            </a:lvl4pPr>
            <a:lvl5pPr marL="2057400" indent="-228600" eaLnBrk="0" hangingPunct="0">
              <a:defRPr sz="3200" b="1">
                <a:solidFill>
                  <a:schemeClr val="bg1"/>
                </a:solidFill>
                <a:latin typeface="Calibri" pitchFamily="34" charset="0"/>
              </a:defRPr>
            </a:lvl5pPr>
            <a:lvl6pPr marL="2514600" indent="-228600" eaLnBrk="0" fontAlgn="base" hangingPunct="0">
              <a:spcBef>
                <a:spcPct val="0"/>
              </a:spcBef>
              <a:spcAft>
                <a:spcPct val="0"/>
              </a:spcAft>
              <a:defRPr sz="3200" b="1">
                <a:solidFill>
                  <a:schemeClr val="bg1"/>
                </a:solidFill>
                <a:latin typeface="Calibri" pitchFamily="34" charset="0"/>
              </a:defRPr>
            </a:lvl6pPr>
            <a:lvl7pPr marL="2971800" indent="-228600" eaLnBrk="0" fontAlgn="base" hangingPunct="0">
              <a:spcBef>
                <a:spcPct val="0"/>
              </a:spcBef>
              <a:spcAft>
                <a:spcPct val="0"/>
              </a:spcAft>
              <a:defRPr sz="3200" b="1">
                <a:solidFill>
                  <a:schemeClr val="bg1"/>
                </a:solidFill>
                <a:latin typeface="Calibri" pitchFamily="34" charset="0"/>
              </a:defRPr>
            </a:lvl7pPr>
            <a:lvl8pPr marL="3429000" indent="-228600" eaLnBrk="0" fontAlgn="base" hangingPunct="0">
              <a:spcBef>
                <a:spcPct val="0"/>
              </a:spcBef>
              <a:spcAft>
                <a:spcPct val="0"/>
              </a:spcAft>
              <a:defRPr sz="3200" b="1">
                <a:solidFill>
                  <a:schemeClr val="bg1"/>
                </a:solidFill>
                <a:latin typeface="Calibri" pitchFamily="34" charset="0"/>
              </a:defRPr>
            </a:lvl8pPr>
            <a:lvl9pPr marL="3886200" indent="-228600" eaLnBrk="0" fontAlgn="base" hangingPunct="0">
              <a:spcBef>
                <a:spcPct val="0"/>
              </a:spcBef>
              <a:spcAft>
                <a:spcPct val="0"/>
              </a:spcAft>
              <a:defRPr sz="3200" b="1">
                <a:solidFill>
                  <a:schemeClr val="bg1"/>
                </a:solidFill>
                <a:latin typeface="Calibri" pitchFamily="34" charset="0"/>
              </a:defRPr>
            </a:lvl9pPr>
          </a:lstStyle>
          <a:p>
            <a:pPr algn="r" eaLnBrk="1" hangingPunct="1"/>
            <a:fld id="{10CAA190-EBF9-40C9-B7BE-889D0C1A86AB}" type="slidenum">
              <a:rPr lang="en-GB" altLang="en-US" sz="1200" b="0">
                <a:solidFill>
                  <a:srgbClr val="898989"/>
                </a:solidFill>
                <a:latin typeface="Arial" pitchFamily="34" charset="0"/>
              </a:rPr>
              <a:pPr algn="r" eaLnBrk="1" hangingPunct="1"/>
              <a:t>24</a:t>
            </a:fld>
            <a:endParaRPr lang="en-GB" altLang="en-US" sz="1200" b="0" dirty="0">
              <a:solidFill>
                <a:srgbClr val="898989"/>
              </a:solidFill>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558949712"/>
              </p:ext>
            </p:extLst>
          </p:nvPr>
        </p:nvGraphicFramePr>
        <p:xfrm>
          <a:off x="1364105" y="1465264"/>
          <a:ext cx="6520263" cy="3646022"/>
        </p:xfrm>
        <a:graphic>
          <a:graphicData uri="http://schemas.openxmlformats.org/drawingml/2006/table">
            <a:tbl>
              <a:tblPr/>
              <a:tblGrid>
                <a:gridCol w="1667710">
                  <a:extLst>
                    <a:ext uri="{9D8B030D-6E8A-4147-A177-3AD203B41FA5}">
                      <a16:colId xmlns:a16="http://schemas.microsoft.com/office/drawing/2014/main" xmlns="" val="4099477040"/>
                    </a:ext>
                  </a:extLst>
                </a:gridCol>
                <a:gridCol w="4852553">
                  <a:extLst>
                    <a:ext uri="{9D8B030D-6E8A-4147-A177-3AD203B41FA5}">
                      <a16:colId xmlns:a16="http://schemas.microsoft.com/office/drawing/2014/main" xmlns="" val="3085356324"/>
                    </a:ext>
                  </a:extLst>
                </a:gridCol>
              </a:tblGrid>
              <a:tr h="364303">
                <a:tc>
                  <a:txBody>
                    <a:bodyPr/>
                    <a:lstStyle/>
                    <a:p>
                      <a:pPr algn="l" fontAlgn="b"/>
                      <a:r>
                        <a:rPr lang="fr-BE" sz="1700" b="0" i="0" u="none" strike="noStrike" dirty="0">
                          <a:solidFill>
                            <a:srgbClr val="000000"/>
                          </a:solidFill>
                          <a:effectLst/>
                          <a:latin typeface="Calibri" panose="020F0502020204030204" pitchFamily="34" charset="0"/>
                        </a:rPr>
                        <a:t> </a:t>
                      </a:r>
                    </a:p>
                  </a:txBody>
                  <a:tcPr marL="14750" marR="14750" marT="147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BE" sz="2200" b="0" i="0" u="none" strike="noStrike" dirty="0">
                          <a:solidFill>
                            <a:srgbClr val="000000"/>
                          </a:solidFill>
                          <a:effectLst/>
                          <a:latin typeface="Calibri" panose="020F0502020204030204" pitchFamily="34" charset="0"/>
                        </a:rPr>
                        <a:t>Nursery </a:t>
                      </a:r>
                      <a:r>
                        <a:rPr lang="fr-BE" sz="2200" b="0" i="0" u="none" strike="noStrike" dirty="0" smtClean="0">
                          <a:solidFill>
                            <a:srgbClr val="000000"/>
                          </a:solidFill>
                          <a:effectLst/>
                          <a:latin typeface="Calibri" panose="020F0502020204030204" pitchFamily="34" charset="0"/>
                        </a:rPr>
                        <a:t>and</a:t>
                      </a:r>
                      <a:r>
                        <a:rPr lang="fr-BE" sz="2200" b="0" i="0" u="none" strike="noStrike" baseline="0" dirty="0" smtClean="0">
                          <a:solidFill>
                            <a:srgbClr val="000000"/>
                          </a:solidFill>
                          <a:effectLst/>
                          <a:latin typeface="Calibri" panose="020F0502020204030204" pitchFamily="34" charset="0"/>
                        </a:rPr>
                        <a:t> </a:t>
                      </a:r>
                      <a:r>
                        <a:rPr lang="fr-BE" sz="2200" b="0" i="0" u="none" strike="noStrike" baseline="0" dirty="0" err="1" smtClean="0">
                          <a:solidFill>
                            <a:srgbClr val="000000"/>
                          </a:solidFill>
                          <a:effectLst/>
                          <a:latin typeface="Calibri" panose="020F0502020204030204" pitchFamily="34" charset="0"/>
                        </a:rPr>
                        <a:t>P</a:t>
                      </a:r>
                      <a:r>
                        <a:rPr lang="fr-BE" sz="2200" b="0" i="0" u="none" strike="noStrike" dirty="0" err="1" smtClean="0">
                          <a:solidFill>
                            <a:srgbClr val="000000"/>
                          </a:solidFill>
                          <a:effectLst/>
                          <a:latin typeface="Calibri" panose="020F0502020204030204" pitchFamily="34" charset="0"/>
                        </a:rPr>
                        <a:t>rimary</a:t>
                      </a:r>
                      <a:endParaRPr lang="fr-BE" sz="2200" b="0" i="0" u="none" strike="noStrike" dirty="0">
                        <a:solidFill>
                          <a:srgbClr val="000000"/>
                        </a:solidFill>
                        <a:effectLst/>
                        <a:latin typeface="Calibri" panose="020F0502020204030204" pitchFamily="34" charset="0"/>
                      </a:endParaRPr>
                    </a:p>
                  </a:txBody>
                  <a:tcPr marL="14750" marR="14750" marT="147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extLst>
                  <a:ext uri="{0D108BD9-81ED-4DB2-BD59-A6C34878D82A}">
                    <a16:rowId xmlns:a16="http://schemas.microsoft.com/office/drawing/2014/main" xmlns="" val="1728143251"/>
                  </a:ext>
                </a:extLst>
              </a:tr>
              <a:tr h="364303">
                <a:tc>
                  <a:txBody>
                    <a:bodyPr/>
                    <a:lstStyle/>
                    <a:p>
                      <a:pPr algn="l" fontAlgn="b"/>
                      <a:r>
                        <a:rPr lang="fr-BE" sz="1800" b="0" i="0" u="none" strike="noStrike" dirty="0" smtClean="0">
                          <a:solidFill>
                            <a:srgbClr val="000000"/>
                          </a:solidFill>
                          <a:effectLst/>
                          <a:latin typeface="Calibri" panose="020F0502020204030204" pitchFamily="34" charset="0"/>
                        </a:rPr>
                        <a:t>EEB1</a:t>
                      </a:r>
                      <a:r>
                        <a:rPr lang="fr-BE" sz="1800" b="0" i="0" u="none" strike="noStrike" baseline="0" dirty="0" smtClean="0">
                          <a:solidFill>
                            <a:srgbClr val="000000"/>
                          </a:solidFill>
                          <a:effectLst/>
                          <a:latin typeface="Calibri" panose="020F0502020204030204" pitchFamily="34" charset="0"/>
                        </a:rPr>
                        <a:t> – </a:t>
                      </a:r>
                      <a:r>
                        <a:rPr lang="fr-BE" sz="1800" b="0" i="0" u="none" strike="noStrike" dirty="0" smtClean="0">
                          <a:solidFill>
                            <a:srgbClr val="000000"/>
                          </a:solidFill>
                          <a:effectLst/>
                          <a:latin typeface="Calibri" panose="020F0502020204030204" pitchFamily="34" charset="0"/>
                        </a:rPr>
                        <a:t>BK Site</a:t>
                      </a:r>
                      <a:endParaRPr lang="fr-BE" sz="1800" b="0" i="0" u="none" strike="noStrike" dirty="0">
                        <a:solidFill>
                          <a:srgbClr val="000000"/>
                        </a:solidFill>
                        <a:effectLst/>
                        <a:latin typeface="Calibri" panose="020F0502020204030204" pitchFamily="34" charset="0"/>
                      </a:endParaRPr>
                    </a:p>
                  </a:txBody>
                  <a:tcPr marL="14750" marR="14750" marT="147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l" fontAlgn="b"/>
                      <a:r>
                        <a:rPr lang="en-US" sz="1800" b="0" i="0" u="none" strike="noStrike" dirty="0" smtClean="0">
                          <a:solidFill>
                            <a:srgbClr val="000000"/>
                          </a:solidFill>
                          <a:effectLst/>
                          <a:latin typeface="Calibri" panose="020F0502020204030204" pitchFamily="34" charset="0"/>
                        </a:rPr>
                        <a:t>24/01/18 from 1:00 </a:t>
                      </a:r>
                      <a:r>
                        <a:rPr lang="en-US" sz="1800" b="0" i="0" u="none" strike="noStrike" dirty="0">
                          <a:solidFill>
                            <a:srgbClr val="000000"/>
                          </a:solidFill>
                          <a:effectLst/>
                          <a:latin typeface="Calibri" panose="020F0502020204030204" pitchFamily="34" charset="0"/>
                        </a:rPr>
                        <a:t>pm </a:t>
                      </a:r>
                      <a:r>
                        <a:rPr lang="en-US" sz="1800" b="0" i="0" u="none" strike="noStrike" dirty="0" smtClean="0">
                          <a:solidFill>
                            <a:srgbClr val="000000"/>
                          </a:solidFill>
                          <a:effectLst/>
                          <a:latin typeface="Calibri" panose="020F0502020204030204" pitchFamily="34" charset="0"/>
                        </a:rPr>
                        <a:t>to 2:30 pm</a:t>
                      </a:r>
                    </a:p>
                    <a:p>
                      <a:pPr algn="l" fontAlgn="b"/>
                      <a:r>
                        <a:rPr lang="en-US" sz="1800" b="0" i="0" u="none" strike="noStrike" dirty="0" smtClean="0">
                          <a:solidFill>
                            <a:srgbClr val="000000"/>
                          </a:solidFill>
                          <a:effectLst/>
                          <a:latin typeface="Calibri" panose="020F0502020204030204" pitchFamily="34" charset="0"/>
                        </a:rPr>
                        <a:t>07/03/18 from 1:00 pm to 2:30 pm</a:t>
                      </a:r>
                    </a:p>
                    <a:p>
                      <a:pPr marL="0" marR="0" lvl="0" indent="0" algn="l" defTabSz="914400" rtl="0" eaLnBrk="1" fontAlgn="b" latinLnBrk="0" hangingPunct="1">
                        <a:lnSpc>
                          <a:spcPct val="100000"/>
                        </a:lnSpc>
                        <a:spcBef>
                          <a:spcPts val="0"/>
                        </a:spcBef>
                        <a:spcAft>
                          <a:spcPts val="0"/>
                        </a:spcAft>
                        <a:buClrTx/>
                        <a:buSzTx/>
                        <a:buFontTx/>
                        <a:buNone/>
                        <a:tabLst/>
                        <a:defRPr/>
                      </a:pPr>
                      <a:r>
                        <a:rPr lang="en-US" sz="1800" b="0" i="0" u="none" strike="noStrike" dirty="0" smtClean="0">
                          <a:solidFill>
                            <a:srgbClr val="000000"/>
                          </a:solidFill>
                          <a:effectLst/>
                          <a:latin typeface="Calibri" panose="020F0502020204030204" pitchFamily="34" charset="0"/>
                        </a:rPr>
                        <a:t>16/05/18 from 1:00 pm to 2:30 pm</a:t>
                      </a:r>
                    </a:p>
                  </a:txBody>
                  <a:tcPr marL="14750" marR="14750" marT="147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849113148"/>
                  </a:ext>
                </a:extLst>
              </a:tr>
              <a:tr h="364303">
                <a:tc>
                  <a:txBody>
                    <a:bodyPr/>
                    <a:lstStyle/>
                    <a:p>
                      <a:pPr algn="l" fontAlgn="b"/>
                      <a:r>
                        <a:rPr lang="en-US" sz="1800" b="0" i="0" u="none" strike="noStrike" dirty="0" smtClean="0">
                          <a:solidFill>
                            <a:srgbClr val="000000"/>
                          </a:solidFill>
                          <a:effectLst/>
                          <a:latin typeface="Calibri" panose="020F0502020204030204" pitchFamily="34" charset="0"/>
                        </a:rPr>
                        <a:t>EEB1 – UCC Site</a:t>
                      </a:r>
                      <a:endParaRPr lang="fr-BE" sz="1800" b="0" i="0" u="none" strike="noStrike" dirty="0">
                        <a:solidFill>
                          <a:srgbClr val="000000"/>
                        </a:solidFill>
                        <a:effectLst/>
                        <a:latin typeface="Calibri" panose="020F0502020204030204" pitchFamily="34" charset="0"/>
                      </a:endParaRPr>
                    </a:p>
                  </a:txBody>
                  <a:tcPr marL="14750" marR="14750" marT="147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r-BE" sz="1800" b="0" i="0" u="none" strike="noStrike" smtClean="0">
                          <a:solidFill>
                            <a:srgbClr val="000000"/>
                          </a:solidFill>
                          <a:effectLst/>
                          <a:latin typeface="Calibri" panose="020F0502020204030204" pitchFamily="34" charset="0"/>
                        </a:rPr>
                        <a:t>24/01/18 </a:t>
                      </a:r>
                      <a:r>
                        <a:rPr lang="fr-BE" sz="1800" b="0" i="0" u="none" strike="noStrike" dirty="0" smtClean="0">
                          <a:solidFill>
                            <a:srgbClr val="000000"/>
                          </a:solidFill>
                          <a:effectLst/>
                          <a:latin typeface="Calibri" panose="020F0502020204030204" pitchFamily="34" charset="0"/>
                        </a:rPr>
                        <a:t>pm (</a:t>
                      </a:r>
                      <a:r>
                        <a:rPr lang="fr-BE" sz="1800" b="0" i="0" u="none" strike="noStrike" dirty="0" err="1" smtClean="0">
                          <a:solidFill>
                            <a:srgbClr val="000000"/>
                          </a:solidFill>
                          <a:effectLst/>
                          <a:latin typeface="Calibri" panose="020F0502020204030204" pitchFamily="34" charset="0"/>
                        </a:rPr>
                        <a:t>also</a:t>
                      </a:r>
                      <a:r>
                        <a:rPr lang="fr-BE" sz="1800" b="0" i="0" u="none" strike="noStrike" dirty="0" smtClean="0">
                          <a:solidFill>
                            <a:srgbClr val="000000"/>
                          </a:solidFill>
                          <a:effectLst/>
                          <a:latin typeface="Calibri" panose="020F0502020204030204" pitchFamily="34" charset="0"/>
                        </a:rPr>
                        <a:t> for </a:t>
                      </a:r>
                      <a:r>
                        <a:rPr lang="fr-BE" sz="1800" b="0" i="0" u="none" strike="noStrike" dirty="0" err="1" smtClean="0">
                          <a:solidFill>
                            <a:srgbClr val="000000"/>
                          </a:solidFill>
                          <a:effectLst/>
                          <a:latin typeface="Calibri" panose="020F0502020204030204" pitchFamily="34" charset="0"/>
                        </a:rPr>
                        <a:t>Secondary</a:t>
                      </a:r>
                      <a:r>
                        <a:rPr lang="fr-BE" sz="1800" b="0" i="0" u="none" strike="noStrike" dirty="0" smtClean="0">
                          <a:solidFill>
                            <a:srgbClr val="000000"/>
                          </a:solidFill>
                          <a:effectLst/>
                          <a:latin typeface="Calibri" panose="020F0502020204030204" pitchFamily="34" charset="0"/>
                        </a:rPr>
                        <a:t>)</a:t>
                      </a:r>
                      <a:endParaRPr lang="en-US" sz="1800" b="0" i="0" u="none" strike="noStrike" dirty="0" smtClean="0">
                        <a:solidFill>
                          <a:srgbClr val="000000"/>
                        </a:solidFill>
                        <a:effectLst/>
                        <a:latin typeface="Calibri" panose="020F0502020204030204" pitchFamily="34" charset="0"/>
                      </a:endParaRPr>
                    </a:p>
                  </a:txBody>
                  <a:tcPr marL="14750" marR="14750" marT="147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50174766"/>
                  </a:ext>
                </a:extLst>
              </a:tr>
              <a:tr h="364303">
                <a:tc rowSpan="2">
                  <a:txBody>
                    <a:bodyPr/>
                    <a:lstStyle/>
                    <a:p>
                      <a:pPr algn="l" fontAlgn="b"/>
                      <a:r>
                        <a:rPr lang="fr-BE" sz="1800" b="0" i="0" u="none" strike="noStrike" dirty="0" smtClean="0">
                          <a:solidFill>
                            <a:srgbClr val="000000"/>
                          </a:solidFill>
                          <a:effectLst/>
                          <a:latin typeface="Calibri" panose="020F0502020204030204" pitchFamily="34" charset="0"/>
                        </a:rPr>
                        <a:t>EEB2</a:t>
                      </a:r>
                      <a:endParaRPr lang="fr-BE" sz="1800" b="0" i="0" u="none" strike="noStrike" dirty="0">
                        <a:solidFill>
                          <a:srgbClr val="000000"/>
                        </a:solidFill>
                        <a:effectLst/>
                        <a:latin typeface="Calibri" panose="020F0502020204030204" pitchFamily="34" charset="0"/>
                      </a:endParaRPr>
                    </a:p>
                  </a:txBody>
                  <a:tcPr marL="14750" marR="14750" marT="147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fontAlgn="b"/>
                      <a:r>
                        <a:rPr lang="en-US" sz="1800" b="0" i="0" u="none" strike="noStrike" dirty="0" smtClean="0">
                          <a:solidFill>
                            <a:srgbClr val="000000"/>
                          </a:solidFill>
                          <a:effectLst/>
                          <a:latin typeface="Calibri" panose="020F0502020204030204" pitchFamily="34" charset="0"/>
                        </a:rPr>
                        <a:t>22/01/18 from </a:t>
                      </a:r>
                      <a:r>
                        <a:rPr lang="en-US" sz="1800" b="0" i="0" u="none" strike="noStrike" dirty="0">
                          <a:solidFill>
                            <a:srgbClr val="000000"/>
                          </a:solidFill>
                          <a:effectLst/>
                          <a:latin typeface="Calibri" panose="020F0502020204030204" pitchFamily="34" charset="0"/>
                        </a:rPr>
                        <a:t>5:30 pm to </a:t>
                      </a:r>
                      <a:r>
                        <a:rPr lang="en-US" sz="1800" b="0" i="0" u="none" strike="noStrike" dirty="0" smtClean="0">
                          <a:solidFill>
                            <a:srgbClr val="000000"/>
                          </a:solidFill>
                          <a:effectLst/>
                          <a:latin typeface="Calibri" panose="020F0502020204030204" pitchFamily="34" charset="0"/>
                        </a:rPr>
                        <a:t>7:30 </a:t>
                      </a:r>
                      <a:r>
                        <a:rPr lang="en-US" sz="1800" b="0" i="0" u="none" strike="noStrike" dirty="0">
                          <a:solidFill>
                            <a:srgbClr val="000000"/>
                          </a:solidFill>
                          <a:effectLst/>
                          <a:latin typeface="Calibri" panose="020F0502020204030204" pitchFamily="34" charset="0"/>
                        </a:rPr>
                        <a:t>pm </a:t>
                      </a:r>
                    </a:p>
                  </a:txBody>
                  <a:tcPr marL="14750" marR="14750" marT="147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826817008"/>
                  </a:ext>
                </a:extLst>
              </a:tr>
              <a:tr h="364303">
                <a:tc vMerge="1">
                  <a:txBody>
                    <a:bodyPr/>
                    <a:lstStyle/>
                    <a:p>
                      <a:pPr algn="l" fontAlgn="b"/>
                      <a:endParaRPr lang="fr-BE" sz="1800" b="0" i="0" u="none" strike="noStrike" dirty="0">
                        <a:solidFill>
                          <a:srgbClr val="000000"/>
                        </a:solidFill>
                        <a:effectLst/>
                        <a:latin typeface="Calibri" panose="020F0502020204030204" pitchFamily="34" charset="0"/>
                      </a:endParaRPr>
                    </a:p>
                  </a:txBody>
                  <a:tcPr marL="14750" marR="14750" marT="147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DD7EE"/>
                    </a:solidFill>
                  </a:tcPr>
                </a:tc>
                <a:tc>
                  <a:txBody>
                    <a:bodyPr/>
                    <a:lstStyle/>
                    <a:p>
                      <a:pPr algn="l" fontAlgn="b"/>
                      <a:r>
                        <a:rPr lang="en-US" sz="1800" b="0" i="0" u="none" strike="noStrike" dirty="0" smtClean="0">
                          <a:solidFill>
                            <a:srgbClr val="000000"/>
                          </a:solidFill>
                          <a:effectLst/>
                          <a:latin typeface="Calibri" panose="020F0502020204030204" pitchFamily="34" charset="0"/>
                        </a:rPr>
                        <a:t>14/05/18 from 11:00 </a:t>
                      </a:r>
                      <a:r>
                        <a:rPr lang="en-US" sz="1800" b="0" i="0" u="none" strike="noStrike" smtClean="0">
                          <a:solidFill>
                            <a:srgbClr val="000000"/>
                          </a:solidFill>
                          <a:effectLst/>
                          <a:latin typeface="Calibri" panose="020F0502020204030204" pitchFamily="34" charset="0"/>
                        </a:rPr>
                        <a:t>am </a:t>
                      </a:r>
                      <a:r>
                        <a:rPr lang="en-US" sz="1800" b="0" i="0" u="none" strike="noStrike" baseline="0" smtClean="0">
                          <a:solidFill>
                            <a:srgbClr val="000000"/>
                          </a:solidFill>
                          <a:effectLst/>
                          <a:latin typeface="Calibri" panose="020F0502020204030204" pitchFamily="34" charset="0"/>
                        </a:rPr>
                        <a:t>to </a:t>
                      </a:r>
                      <a:r>
                        <a:rPr lang="en-US" sz="1800" b="0" i="0" u="none" strike="noStrike" baseline="0" dirty="0" smtClean="0">
                          <a:solidFill>
                            <a:srgbClr val="000000"/>
                          </a:solidFill>
                          <a:effectLst/>
                          <a:latin typeface="Calibri" panose="020F0502020204030204" pitchFamily="34" charset="0"/>
                        </a:rPr>
                        <a:t>1:00 pm</a:t>
                      </a:r>
                      <a:endParaRPr lang="en-US" sz="1800" b="0" i="0" u="none" strike="noStrike" dirty="0">
                        <a:solidFill>
                          <a:srgbClr val="000000"/>
                        </a:solidFill>
                        <a:effectLst/>
                        <a:latin typeface="Calibri" panose="020F0502020204030204" pitchFamily="34" charset="0"/>
                      </a:endParaRPr>
                    </a:p>
                  </a:txBody>
                  <a:tcPr marL="14750" marR="14750" marT="147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871750134"/>
                  </a:ext>
                </a:extLst>
              </a:tr>
              <a:tr h="675550">
                <a:tc>
                  <a:txBody>
                    <a:bodyPr/>
                    <a:lstStyle/>
                    <a:p>
                      <a:pPr algn="l" fontAlgn="b"/>
                      <a:r>
                        <a:rPr lang="fr-BE" sz="1800" b="0" i="0" u="none" strike="noStrike" dirty="0" smtClean="0">
                          <a:solidFill>
                            <a:srgbClr val="000000"/>
                          </a:solidFill>
                          <a:effectLst/>
                          <a:latin typeface="Calibri" panose="020F0502020204030204" pitchFamily="34" charset="0"/>
                        </a:rPr>
                        <a:t>EEB3</a:t>
                      </a:r>
                      <a:endParaRPr lang="fr-BE" sz="1800" b="0" i="0" u="none" strike="noStrike" dirty="0">
                        <a:solidFill>
                          <a:srgbClr val="000000"/>
                        </a:solidFill>
                        <a:effectLst/>
                        <a:latin typeface="Calibri" panose="020F0502020204030204" pitchFamily="34" charset="0"/>
                      </a:endParaRPr>
                    </a:p>
                  </a:txBody>
                  <a:tcPr marL="14750" marR="14750" marT="147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fr-BE" sz="1800" b="0" i="0" u="none" strike="noStrike" smtClean="0">
                          <a:solidFill>
                            <a:srgbClr val="000000"/>
                          </a:solidFill>
                          <a:effectLst/>
                          <a:latin typeface="Calibri" panose="020F0502020204030204" pitchFamily="34" charset="0"/>
                        </a:rPr>
                        <a:t>21/02/18 </a:t>
                      </a:r>
                      <a:r>
                        <a:rPr lang="fr-BE" sz="1800" b="0" i="0" u="none" strike="noStrike" dirty="0" err="1" smtClean="0">
                          <a:solidFill>
                            <a:srgbClr val="000000"/>
                          </a:solidFill>
                          <a:effectLst/>
                          <a:latin typeface="Calibri" panose="020F0502020204030204" pitchFamily="34" charset="0"/>
                        </a:rPr>
                        <a:t>from</a:t>
                      </a:r>
                      <a:r>
                        <a:rPr lang="fr-BE" sz="1800" b="0" i="0" u="none" strike="noStrike" dirty="0" smtClean="0">
                          <a:solidFill>
                            <a:srgbClr val="000000"/>
                          </a:solidFill>
                          <a:effectLst/>
                          <a:latin typeface="Calibri" panose="020F0502020204030204" pitchFamily="34" charset="0"/>
                        </a:rPr>
                        <a:t> 9:00</a:t>
                      </a:r>
                      <a:r>
                        <a:rPr lang="fr-BE" sz="1800" b="0" i="0" u="none" strike="noStrike" baseline="0" dirty="0" smtClean="0">
                          <a:solidFill>
                            <a:srgbClr val="000000"/>
                          </a:solidFill>
                          <a:effectLst/>
                          <a:latin typeface="Calibri" panose="020F0502020204030204" pitchFamily="34" charset="0"/>
                        </a:rPr>
                        <a:t> </a:t>
                      </a:r>
                      <a:r>
                        <a:rPr lang="fr-BE" sz="1800" b="0" i="0" u="none" strike="noStrike" dirty="0" err="1" smtClean="0">
                          <a:solidFill>
                            <a:srgbClr val="000000"/>
                          </a:solidFill>
                          <a:effectLst/>
                          <a:latin typeface="Calibri" panose="020F0502020204030204" pitchFamily="34" charset="0"/>
                        </a:rPr>
                        <a:t>am</a:t>
                      </a:r>
                      <a:r>
                        <a:rPr lang="fr-BE" sz="1800" b="0" i="0" u="none" strike="noStrike" dirty="0" smtClean="0">
                          <a:solidFill>
                            <a:srgbClr val="000000"/>
                          </a:solidFill>
                          <a:effectLst/>
                          <a:latin typeface="Calibri" panose="020F0502020204030204" pitchFamily="34" charset="0"/>
                        </a:rPr>
                        <a:t> to 10:45</a:t>
                      </a:r>
                      <a:r>
                        <a:rPr lang="fr-BE" sz="1800" b="0" i="0" u="none" strike="noStrike" baseline="0" dirty="0" smtClean="0">
                          <a:solidFill>
                            <a:srgbClr val="000000"/>
                          </a:solidFill>
                          <a:effectLst/>
                          <a:latin typeface="Calibri" panose="020F0502020204030204" pitchFamily="34" charset="0"/>
                        </a:rPr>
                        <a:t> </a:t>
                      </a:r>
                      <a:r>
                        <a:rPr lang="fr-BE" sz="1800" b="0" i="0" u="none" strike="noStrike" baseline="0" dirty="0" err="1" smtClean="0">
                          <a:solidFill>
                            <a:srgbClr val="000000"/>
                          </a:solidFill>
                          <a:effectLst/>
                          <a:latin typeface="Calibri" panose="020F0502020204030204" pitchFamily="34" charset="0"/>
                        </a:rPr>
                        <a:t>am</a:t>
                      </a:r>
                      <a:r>
                        <a:rPr lang="fr-BE" sz="1800" b="0" i="0" u="none" strike="noStrike" baseline="0" dirty="0" smtClean="0">
                          <a:solidFill>
                            <a:srgbClr val="000000"/>
                          </a:solidFill>
                          <a:effectLst/>
                          <a:latin typeface="Calibri" panose="020F0502020204030204" pitchFamily="34" charset="0"/>
                        </a:rPr>
                        <a:t>                                  (+ </a:t>
                      </a:r>
                      <a:r>
                        <a:rPr lang="fr-BE" sz="1800" b="0" i="0" u="none" strike="noStrike" baseline="0" dirty="0" err="1" smtClean="0">
                          <a:solidFill>
                            <a:srgbClr val="000000"/>
                          </a:solidFill>
                          <a:effectLst/>
                          <a:latin typeface="Calibri" panose="020F0502020204030204" pitchFamily="34" charset="0"/>
                        </a:rPr>
                        <a:t>Secondary</a:t>
                      </a:r>
                      <a:r>
                        <a:rPr lang="fr-BE" sz="1800" b="0" i="0" u="none" strike="noStrike" baseline="0" dirty="0" smtClean="0">
                          <a:solidFill>
                            <a:srgbClr val="000000"/>
                          </a:solidFill>
                          <a:effectLst/>
                          <a:latin typeface="Calibri" panose="020F0502020204030204" pitchFamily="34" charset="0"/>
                        </a:rPr>
                        <a:t> </a:t>
                      </a:r>
                      <a:r>
                        <a:rPr lang="fr-BE" sz="1800" b="0" i="0" u="none" strike="noStrike" baseline="0" dirty="0" err="1" smtClean="0">
                          <a:solidFill>
                            <a:srgbClr val="000000"/>
                          </a:solidFill>
                          <a:effectLst/>
                          <a:latin typeface="Calibri" panose="020F0502020204030204" pitchFamily="34" charset="0"/>
                        </a:rPr>
                        <a:t>from</a:t>
                      </a:r>
                      <a:r>
                        <a:rPr lang="fr-BE" sz="1800" b="0" i="0" u="none" strike="noStrike" baseline="0" dirty="0" smtClean="0">
                          <a:solidFill>
                            <a:srgbClr val="000000"/>
                          </a:solidFill>
                          <a:effectLst/>
                          <a:latin typeface="Calibri" panose="020F0502020204030204" pitchFamily="34" charset="0"/>
                        </a:rPr>
                        <a:t> </a:t>
                      </a:r>
                      <a:r>
                        <a:rPr lang="fr-BE" sz="1800" b="0" i="0" u="none" strike="noStrike" dirty="0" smtClean="0">
                          <a:solidFill>
                            <a:srgbClr val="000000"/>
                          </a:solidFill>
                          <a:effectLst/>
                          <a:latin typeface="Calibri" panose="020F0502020204030204" pitchFamily="34" charset="0"/>
                        </a:rPr>
                        <a:t>1:00 pm)</a:t>
                      </a:r>
                      <a:endParaRPr lang="fr-BE" sz="1800" b="0" i="0" u="none" strike="noStrike" baseline="0" dirty="0" smtClean="0">
                        <a:solidFill>
                          <a:srgbClr val="000000"/>
                        </a:solidFill>
                        <a:effectLst/>
                        <a:latin typeface="Calibri" panose="020F0502020204030204" pitchFamily="34" charset="0"/>
                      </a:endParaRPr>
                    </a:p>
                  </a:txBody>
                  <a:tcPr marL="14750" marR="14750" marT="147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34650048"/>
                  </a:ext>
                </a:extLst>
              </a:tr>
              <a:tr h="675550">
                <a:tc>
                  <a:txBody>
                    <a:bodyPr/>
                    <a:lstStyle/>
                    <a:p>
                      <a:pPr algn="l" fontAlgn="b"/>
                      <a:r>
                        <a:rPr lang="fr-BE" sz="1800" b="0" i="0" u="none" strike="noStrike">
                          <a:solidFill>
                            <a:srgbClr val="000000"/>
                          </a:solidFill>
                          <a:effectLst/>
                          <a:latin typeface="Calibri" panose="020F0502020204030204" pitchFamily="34" charset="0"/>
                        </a:rPr>
                        <a:t>EEB4</a:t>
                      </a:r>
                    </a:p>
                  </a:txBody>
                  <a:tcPr marL="14750" marR="14750" marT="147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a:txBody>
                    <a:bodyPr/>
                    <a:lstStyle/>
                    <a:p>
                      <a:pPr algn="l" fontAlgn="b"/>
                      <a:r>
                        <a:rPr lang="fr-BE" sz="1800" b="0" i="0" u="none" strike="noStrike" dirty="0" smtClean="0">
                          <a:solidFill>
                            <a:srgbClr val="000000"/>
                          </a:solidFill>
                          <a:effectLst/>
                          <a:latin typeface="Calibri" panose="020F0502020204030204" pitchFamily="34" charset="0"/>
                        </a:rPr>
                        <a:t>07/02/18 </a:t>
                      </a:r>
                      <a:r>
                        <a:rPr lang="fr-BE" sz="1800" b="0" i="0" u="none" strike="noStrike" dirty="0" err="1" smtClean="0">
                          <a:solidFill>
                            <a:srgbClr val="000000"/>
                          </a:solidFill>
                          <a:effectLst/>
                          <a:latin typeface="Calibri" panose="020F0502020204030204" pitchFamily="34" charset="0"/>
                        </a:rPr>
                        <a:t>afternoon</a:t>
                      </a:r>
                      <a:r>
                        <a:rPr lang="fr-BE" sz="1800" b="0" i="0" u="none" strike="noStrike" dirty="0" smtClean="0">
                          <a:solidFill>
                            <a:srgbClr val="000000"/>
                          </a:solidFill>
                          <a:effectLst/>
                          <a:latin typeface="Calibri" panose="020F0502020204030204" pitchFamily="34" charset="0"/>
                        </a:rPr>
                        <a:t> (</a:t>
                      </a:r>
                      <a:r>
                        <a:rPr lang="fr-BE" sz="1800" b="0" i="0" u="none" strike="noStrike" dirty="0" err="1" smtClean="0">
                          <a:solidFill>
                            <a:srgbClr val="000000"/>
                          </a:solidFill>
                          <a:effectLst/>
                          <a:latin typeface="Calibri" panose="020F0502020204030204" pitchFamily="34" charset="0"/>
                        </a:rPr>
                        <a:t>also</a:t>
                      </a:r>
                      <a:r>
                        <a:rPr lang="fr-BE" sz="1800" b="0" i="0" u="none" strike="noStrike" dirty="0" smtClean="0">
                          <a:solidFill>
                            <a:srgbClr val="000000"/>
                          </a:solidFill>
                          <a:effectLst/>
                          <a:latin typeface="Calibri" panose="020F0502020204030204" pitchFamily="34" charset="0"/>
                        </a:rPr>
                        <a:t> for </a:t>
                      </a:r>
                      <a:r>
                        <a:rPr lang="fr-BE" sz="1800" b="0" i="0" u="none" strike="noStrike" dirty="0" err="1" smtClean="0">
                          <a:solidFill>
                            <a:srgbClr val="000000"/>
                          </a:solidFill>
                          <a:effectLst/>
                          <a:latin typeface="Calibri" panose="020F0502020204030204" pitchFamily="34" charset="0"/>
                        </a:rPr>
                        <a:t>Secondary</a:t>
                      </a:r>
                      <a:r>
                        <a:rPr lang="fr-BE" sz="1800" b="0" i="0" u="none" strike="noStrike" dirty="0" smtClean="0">
                          <a:solidFill>
                            <a:srgbClr val="000000"/>
                          </a:solidFill>
                          <a:effectLst/>
                          <a:latin typeface="Calibri" panose="020F0502020204030204" pitchFamily="34" charset="0"/>
                        </a:rPr>
                        <a:t>)</a:t>
                      </a:r>
                    </a:p>
                    <a:p>
                      <a:pPr algn="l" fontAlgn="b"/>
                      <a:r>
                        <a:rPr lang="fr-BE" sz="1800" b="0" i="0" u="none" strike="noStrike" dirty="0" smtClean="0">
                          <a:solidFill>
                            <a:srgbClr val="000000"/>
                          </a:solidFill>
                          <a:effectLst/>
                          <a:latin typeface="Calibri" panose="020F0502020204030204" pitchFamily="34" charset="0"/>
                        </a:rPr>
                        <a:t>25/04/18 </a:t>
                      </a:r>
                      <a:r>
                        <a:rPr lang="fr-BE" sz="1800" b="0" i="0" u="none" strike="noStrike" dirty="0" err="1" smtClean="0">
                          <a:solidFill>
                            <a:srgbClr val="000000"/>
                          </a:solidFill>
                          <a:effectLst/>
                          <a:latin typeface="Calibri" panose="020F0502020204030204" pitchFamily="34" charset="0"/>
                        </a:rPr>
                        <a:t>afternoon</a:t>
                      </a:r>
                      <a:r>
                        <a:rPr lang="fr-BE" sz="1800" b="0" i="0" u="none" strike="noStrike" dirty="0" smtClean="0">
                          <a:solidFill>
                            <a:srgbClr val="000000"/>
                          </a:solidFill>
                          <a:effectLst/>
                          <a:latin typeface="Calibri" panose="020F0502020204030204" pitchFamily="34" charset="0"/>
                        </a:rPr>
                        <a:t> (</a:t>
                      </a:r>
                      <a:r>
                        <a:rPr lang="fr-BE" sz="1800" b="0" i="0" u="none" strike="noStrike" dirty="0" err="1" smtClean="0">
                          <a:solidFill>
                            <a:srgbClr val="000000"/>
                          </a:solidFill>
                          <a:effectLst/>
                          <a:latin typeface="Calibri" panose="020F0502020204030204" pitchFamily="34" charset="0"/>
                        </a:rPr>
                        <a:t>also</a:t>
                      </a:r>
                      <a:r>
                        <a:rPr lang="fr-BE" sz="1800" b="0" i="0" u="none" strike="noStrike" dirty="0" smtClean="0">
                          <a:solidFill>
                            <a:srgbClr val="000000"/>
                          </a:solidFill>
                          <a:effectLst/>
                          <a:latin typeface="Calibri" panose="020F0502020204030204" pitchFamily="34" charset="0"/>
                        </a:rPr>
                        <a:t> for </a:t>
                      </a:r>
                      <a:r>
                        <a:rPr lang="fr-BE" sz="1800" b="0" i="0" u="none" strike="noStrike" dirty="0" err="1" smtClean="0">
                          <a:solidFill>
                            <a:srgbClr val="000000"/>
                          </a:solidFill>
                          <a:effectLst/>
                          <a:latin typeface="Calibri" panose="020F0502020204030204" pitchFamily="34" charset="0"/>
                        </a:rPr>
                        <a:t>Secondary</a:t>
                      </a:r>
                      <a:r>
                        <a:rPr lang="fr-BE" sz="1800" b="0" i="0" u="none" strike="noStrike" dirty="0" smtClean="0">
                          <a:solidFill>
                            <a:srgbClr val="000000"/>
                          </a:solidFill>
                          <a:effectLst/>
                          <a:latin typeface="Calibri" panose="020F0502020204030204" pitchFamily="34" charset="0"/>
                        </a:rPr>
                        <a:t>)</a:t>
                      </a:r>
                      <a:endParaRPr lang="fr-BE" sz="1800" b="0" i="0" u="none" strike="noStrike" dirty="0">
                        <a:solidFill>
                          <a:srgbClr val="000000"/>
                        </a:solidFill>
                        <a:effectLst/>
                        <a:latin typeface="Calibri" panose="020F0502020204030204" pitchFamily="34" charset="0"/>
                      </a:endParaRPr>
                    </a:p>
                  </a:txBody>
                  <a:tcPr marL="14750" marR="14750" marT="147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67784061"/>
                  </a:ext>
                </a:extLst>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dirty="0" smtClean="0">
                <a:solidFill>
                  <a:schemeClr val="bg2"/>
                </a:solidFill>
              </a:rPr>
              <a:t>APPLICATIONS</a:t>
            </a:r>
            <a:endParaRPr lang="fr-BE" sz="3600" dirty="0">
              <a:solidFill>
                <a:schemeClr val="bg2"/>
              </a:solidFill>
            </a:endParaRPr>
          </a:p>
        </p:txBody>
      </p:sp>
      <p:sp>
        <p:nvSpPr>
          <p:cNvPr id="5" name="Text Placeholder 4"/>
          <p:cNvSpPr>
            <a:spLocks noGrp="1"/>
          </p:cNvSpPr>
          <p:nvPr>
            <p:ph type="body" idx="1"/>
          </p:nvPr>
        </p:nvSpPr>
        <p:spPr>
          <a:xfrm>
            <a:off x="701957" y="2852936"/>
            <a:ext cx="7772400" cy="1386525"/>
          </a:xfrm>
          <a:solidFill>
            <a:schemeClr val="bg2"/>
          </a:solidFill>
          <a:effectLst>
            <a:glow rad="101600">
              <a:schemeClr val="accent1">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n-US" sz="2400" b="1" dirty="0" smtClean="0">
              <a:solidFill>
                <a:schemeClr val="bg1"/>
              </a:solidFill>
            </a:endParaRPr>
          </a:p>
          <a:p>
            <a:r>
              <a:rPr lang="en-US" sz="2800" b="1" dirty="0" smtClean="0">
                <a:solidFill>
                  <a:schemeClr val="bg1"/>
                </a:solidFill>
              </a:rPr>
              <a:t>ENROLMENT</a:t>
            </a:r>
            <a:endParaRPr lang="fr-BE" sz="2800" b="1" dirty="0">
              <a:solidFill>
                <a:schemeClr val="bg1"/>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91880" y="1893409"/>
            <a:ext cx="1842312" cy="792088"/>
          </a:xfrm>
          <a:prstGeom prst="rect">
            <a:avLst/>
          </a:prstGeom>
        </p:spPr>
      </p:pic>
    </p:spTree>
    <p:extLst>
      <p:ext uri="{BB962C8B-B14F-4D97-AF65-F5344CB8AC3E}">
        <p14:creationId xmlns:p14="http://schemas.microsoft.com/office/powerpoint/2010/main" val="24417999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539552" y="548680"/>
            <a:ext cx="8147248" cy="518442"/>
          </a:xfrm>
        </p:spPr>
        <p:txBody>
          <a:bodyPr/>
          <a:lstStyle/>
          <a:p>
            <a:pPr algn="just" eaLnBrk="1" hangingPunct="1"/>
            <a:r>
              <a:rPr lang="en-US" altLang="en-US" sz="2200" b="1" dirty="0" smtClean="0">
                <a:solidFill>
                  <a:srgbClr val="0000FF"/>
                </a:solidFill>
                <a:latin typeface="Calibri" pitchFamily="34" charset="0"/>
              </a:rPr>
              <a:t>How, when and at what age should </a:t>
            </a:r>
            <a:r>
              <a:rPr lang="en-US" altLang="en-US" sz="2200" b="1" dirty="0">
                <a:solidFill>
                  <a:srgbClr val="0000FF"/>
                </a:solidFill>
                <a:latin typeface="Calibri" pitchFamily="34" charset="0"/>
              </a:rPr>
              <a:t>an application for enrolment be </a:t>
            </a:r>
            <a:r>
              <a:rPr lang="en-US" altLang="en-US" sz="2200" b="1" dirty="0" smtClean="0">
                <a:solidFill>
                  <a:srgbClr val="0000FF"/>
                </a:solidFill>
                <a:latin typeface="Calibri" pitchFamily="34" charset="0"/>
              </a:rPr>
              <a:t>submitted</a:t>
            </a:r>
            <a:r>
              <a:rPr lang="fr-FR" altLang="en-US" sz="2200" b="1" dirty="0" smtClean="0">
                <a:solidFill>
                  <a:srgbClr val="0000FF"/>
                </a:solidFill>
                <a:latin typeface="Calibri" pitchFamily="34" charset="0"/>
              </a:rPr>
              <a:t>?</a:t>
            </a:r>
          </a:p>
        </p:txBody>
      </p:sp>
      <p:sp>
        <p:nvSpPr>
          <p:cNvPr id="8195" name="Rectangle 3"/>
          <p:cNvSpPr>
            <a:spLocks noGrp="1" noChangeArrowheads="1"/>
          </p:cNvSpPr>
          <p:nvPr>
            <p:ph idx="1"/>
          </p:nvPr>
        </p:nvSpPr>
        <p:spPr>
          <a:xfrm>
            <a:off x="457200" y="1268760"/>
            <a:ext cx="8229600" cy="5015582"/>
          </a:xfrm>
        </p:spPr>
        <p:txBody>
          <a:bodyPr/>
          <a:lstStyle/>
          <a:p>
            <a:pPr algn="just" eaLnBrk="1" hangingPunct="1">
              <a:lnSpc>
                <a:spcPct val="80000"/>
              </a:lnSpc>
            </a:pPr>
            <a:r>
              <a:rPr lang="fr-BE" altLang="en-US" sz="2000" b="1" dirty="0" smtClean="0">
                <a:solidFill>
                  <a:schemeClr val="accent1">
                    <a:lumMod val="50000"/>
                  </a:schemeClr>
                </a:solidFill>
                <a:latin typeface="Calibri" pitchFamily="34" charset="0"/>
              </a:rPr>
              <a:t>2018-2019</a:t>
            </a:r>
            <a:r>
              <a:rPr lang="fr-BE" altLang="en-US" sz="2000" b="1" dirty="0" smtClean="0">
                <a:solidFill>
                  <a:srgbClr val="0033CC"/>
                </a:solidFill>
                <a:latin typeface="Calibri" pitchFamily="34" charset="0"/>
              </a:rPr>
              <a:t> </a:t>
            </a:r>
            <a:r>
              <a:rPr lang="en-US" altLang="en-US" sz="2000" b="1" dirty="0" smtClean="0">
                <a:solidFill>
                  <a:srgbClr val="0033CC"/>
                </a:solidFill>
                <a:latin typeface="Calibri" pitchFamily="34" charset="0"/>
              </a:rPr>
              <a:t>Enrolment</a:t>
            </a:r>
            <a:r>
              <a:rPr lang="fr-BE" altLang="en-US" sz="2000" b="1" dirty="0" smtClean="0">
                <a:solidFill>
                  <a:srgbClr val="0033CC"/>
                </a:solidFill>
                <a:latin typeface="Calibri" pitchFamily="34" charset="0"/>
              </a:rPr>
              <a:t> </a:t>
            </a:r>
            <a:r>
              <a:rPr lang="en-US" altLang="en-US" sz="2000" b="1" dirty="0" smtClean="0">
                <a:solidFill>
                  <a:srgbClr val="0033CC"/>
                </a:solidFill>
                <a:latin typeface="Calibri" pitchFamily="34" charset="0"/>
              </a:rPr>
              <a:t>form</a:t>
            </a:r>
          </a:p>
          <a:p>
            <a:pPr algn="just" eaLnBrk="1" hangingPunct="1">
              <a:lnSpc>
                <a:spcPct val="80000"/>
              </a:lnSpc>
              <a:buFont typeface="Wingdings" pitchFamily="2" charset="2"/>
              <a:buNone/>
            </a:pPr>
            <a:r>
              <a:rPr lang="fr-BE" altLang="en-US" sz="1800" dirty="0" smtClean="0">
                <a:latin typeface="Calibri" pitchFamily="34" charset="0"/>
              </a:rPr>
              <a:t>	- </a:t>
            </a:r>
            <a:r>
              <a:rPr lang="en-US" altLang="en-US" sz="1800" dirty="0" smtClean="0">
                <a:latin typeface="Calibri" pitchFamily="34" charset="0"/>
              </a:rPr>
              <a:t>available: - from</a:t>
            </a:r>
            <a:r>
              <a:rPr lang="fr-BE" altLang="en-US" sz="1800" dirty="0" smtClean="0">
                <a:latin typeface="Calibri" pitchFamily="34" charset="0"/>
              </a:rPr>
              <a:t> the intranet of </a:t>
            </a:r>
            <a:r>
              <a:rPr lang="en-US" altLang="en-US" sz="1800" dirty="0" smtClean="0">
                <a:latin typeface="Calibri" pitchFamily="34" charset="0"/>
              </a:rPr>
              <a:t>each</a:t>
            </a:r>
            <a:r>
              <a:rPr lang="fr-BE" altLang="en-US" sz="1800" dirty="0" smtClean="0">
                <a:latin typeface="Calibri" pitchFamily="34" charset="0"/>
              </a:rPr>
              <a:t> institution </a:t>
            </a:r>
          </a:p>
          <a:p>
            <a:pPr algn="just" eaLnBrk="1" hangingPunct="1">
              <a:lnSpc>
                <a:spcPct val="80000"/>
              </a:lnSpc>
              <a:buFont typeface="Wingdings" pitchFamily="2" charset="2"/>
              <a:buNone/>
            </a:pPr>
            <a:r>
              <a:rPr lang="fr-BE" altLang="en-US" sz="1800" dirty="0">
                <a:latin typeface="Calibri" pitchFamily="34" charset="0"/>
              </a:rPr>
              <a:t> </a:t>
            </a:r>
            <a:r>
              <a:rPr lang="fr-BE" altLang="en-US" sz="1800" dirty="0" smtClean="0">
                <a:latin typeface="Calibri" pitchFamily="34" charset="0"/>
              </a:rPr>
              <a:t>                          - on </a:t>
            </a:r>
            <a:r>
              <a:rPr lang="en-US" altLang="en-US" sz="1800" dirty="0" smtClean="0">
                <a:latin typeface="Calibri" pitchFamily="34" charset="0"/>
              </a:rPr>
              <a:t>request</a:t>
            </a:r>
            <a:r>
              <a:rPr lang="fr-BE" altLang="en-US" sz="1800" dirty="0" smtClean="0">
                <a:latin typeface="Calibri" pitchFamily="34" charset="0"/>
              </a:rPr>
              <a:t>, </a:t>
            </a:r>
            <a:r>
              <a:rPr lang="en-US" altLang="en-US" sz="1800" dirty="0" smtClean="0">
                <a:latin typeface="Calibri" pitchFamily="34" charset="0"/>
              </a:rPr>
              <a:t>from</a:t>
            </a:r>
            <a:r>
              <a:rPr lang="fr-BE" altLang="en-US" sz="1800" dirty="0" smtClean="0">
                <a:latin typeface="Calibri" pitchFamily="34" charset="0"/>
              </a:rPr>
              <a:t> the </a:t>
            </a:r>
            <a:r>
              <a:rPr lang="en-US" altLang="en-US" sz="1800" dirty="0" smtClean="0">
                <a:latin typeface="Calibri" pitchFamily="34" charset="0"/>
              </a:rPr>
              <a:t>enrolment</a:t>
            </a:r>
            <a:r>
              <a:rPr lang="fr-BE" altLang="en-US" sz="1800" dirty="0" smtClean="0">
                <a:latin typeface="Calibri" pitchFamily="34" charset="0"/>
              </a:rPr>
              <a:t> </a:t>
            </a:r>
            <a:r>
              <a:rPr lang="en-US" altLang="en-US" sz="1800" dirty="0" smtClean="0">
                <a:latin typeface="Calibri" pitchFamily="34" charset="0"/>
              </a:rPr>
              <a:t>secretariat</a:t>
            </a:r>
            <a:r>
              <a:rPr lang="fr-BE" altLang="en-US" sz="1800" dirty="0" smtClean="0">
                <a:latin typeface="Calibri" pitchFamily="34" charset="0"/>
              </a:rPr>
              <a:t> of </a:t>
            </a:r>
            <a:r>
              <a:rPr lang="en-US" altLang="en-US" sz="1800" dirty="0" smtClean="0">
                <a:latin typeface="Calibri" pitchFamily="34" charset="0"/>
              </a:rPr>
              <a:t>each</a:t>
            </a:r>
            <a:r>
              <a:rPr lang="fr-BE" altLang="en-US" sz="1800" dirty="0" smtClean="0">
                <a:latin typeface="Calibri" pitchFamily="34" charset="0"/>
              </a:rPr>
              <a:t> </a:t>
            </a:r>
            <a:r>
              <a:rPr lang="en-US" altLang="en-US" sz="1800" dirty="0" smtClean="0">
                <a:latin typeface="Calibri" pitchFamily="34" charset="0"/>
              </a:rPr>
              <a:t>school.</a:t>
            </a:r>
            <a:r>
              <a:rPr lang="fr-BE" altLang="en-US" sz="1800" dirty="0" smtClean="0">
                <a:latin typeface="Calibri" pitchFamily="34" charset="0"/>
              </a:rPr>
              <a:t>  </a:t>
            </a:r>
          </a:p>
          <a:p>
            <a:pPr algn="just" eaLnBrk="1" hangingPunct="1">
              <a:lnSpc>
                <a:spcPct val="80000"/>
              </a:lnSpc>
              <a:buFont typeface="Wingdings" pitchFamily="2" charset="2"/>
              <a:buNone/>
            </a:pPr>
            <a:r>
              <a:rPr lang="fr-BE" altLang="en-US" sz="1800" dirty="0" smtClean="0">
                <a:latin typeface="Calibri" pitchFamily="34" charset="0"/>
              </a:rPr>
              <a:t>	- to </a:t>
            </a:r>
            <a:r>
              <a:rPr lang="en-US" altLang="en-US" sz="1800" dirty="0" smtClean="0">
                <a:latin typeface="Calibri" pitchFamily="34" charset="0"/>
              </a:rPr>
              <a:t>be</a:t>
            </a:r>
            <a:r>
              <a:rPr lang="fr-BE" altLang="en-US" sz="1800" dirty="0" smtClean="0">
                <a:latin typeface="Calibri" pitchFamily="34" charset="0"/>
              </a:rPr>
              <a:t> </a:t>
            </a:r>
            <a:r>
              <a:rPr lang="en-US" altLang="en-US" sz="1800" dirty="0" smtClean="0">
                <a:latin typeface="Calibri" pitchFamily="34" charset="0"/>
              </a:rPr>
              <a:t>handed</a:t>
            </a:r>
            <a:r>
              <a:rPr lang="fr-BE" altLang="en-US" sz="1800" dirty="0" smtClean="0">
                <a:latin typeface="Calibri" pitchFamily="34" charset="0"/>
              </a:rPr>
              <a:t> in or sent to the </a:t>
            </a:r>
            <a:r>
              <a:rPr lang="en-US" altLang="en-US" sz="1800" dirty="0" smtClean="0">
                <a:latin typeface="Calibri" pitchFamily="34" charset="0"/>
              </a:rPr>
              <a:t>school/site</a:t>
            </a:r>
            <a:r>
              <a:rPr lang="fr-BE" altLang="en-US" sz="1800" dirty="0" smtClean="0">
                <a:latin typeface="Calibri" pitchFamily="34" charset="0"/>
              </a:rPr>
              <a:t> </a:t>
            </a:r>
            <a:r>
              <a:rPr lang="en-US" altLang="en-US" sz="1800" dirty="0" smtClean="0">
                <a:latin typeface="Calibri" pitchFamily="34" charset="0"/>
              </a:rPr>
              <a:t>corresponding</a:t>
            </a:r>
            <a:r>
              <a:rPr lang="fr-BE" altLang="en-US" sz="1800" dirty="0" smtClean="0">
                <a:latin typeface="Calibri" pitchFamily="34" charset="0"/>
              </a:rPr>
              <a:t> to the </a:t>
            </a:r>
            <a:r>
              <a:rPr lang="fr-BE" altLang="en-US" sz="1800" u="sng" dirty="0" smtClean="0">
                <a:latin typeface="Calibri" pitchFamily="34" charset="0"/>
              </a:rPr>
              <a:t>first </a:t>
            </a:r>
            <a:r>
              <a:rPr lang="en-US" altLang="en-US" sz="1800" u="sng" dirty="0" smtClean="0">
                <a:latin typeface="Calibri" pitchFamily="34" charset="0"/>
              </a:rPr>
              <a:t>preference</a:t>
            </a:r>
            <a:r>
              <a:rPr lang="fr-BE" altLang="en-US" sz="1800" u="sng" dirty="0" smtClean="0">
                <a:latin typeface="Calibri" pitchFamily="34" charset="0"/>
              </a:rPr>
              <a:t> </a:t>
            </a:r>
            <a:r>
              <a:rPr lang="en-US" altLang="en-US" sz="1800" dirty="0" smtClean="0">
                <a:latin typeface="Calibri" pitchFamily="34" charset="0"/>
              </a:rPr>
              <a:t>expressed</a:t>
            </a:r>
            <a:r>
              <a:rPr lang="fr-BE" altLang="en-US" sz="1800" dirty="0" smtClean="0">
                <a:latin typeface="Calibri" pitchFamily="34" charset="0"/>
              </a:rPr>
              <a:t> on the </a:t>
            </a:r>
            <a:r>
              <a:rPr lang="en-US" altLang="en-US" sz="1800" dirty="0" smtClean="0">
                <a:latin typeface="Calibri" pitchFamily="34" charset="0"/>
              </a:rPr>
              <a:t>enrolment</a:t>
            </a:r>
            <a:r>
              <a:rPr lang="fr-BE" altLang="en-US" sz="1800" dirty="0" smtClean="0">
                <a:latin typeface="Calibri" pitchFamily="34" charset="0"/>
              </a:rPr>
              <a:t> </a:t>
            </a:r>
            <a:r>
              <a:rPr lang="en-US" altLang="en-US" sz="1800" dirty="0" smtClean="0">
                <a:latin typeface="Calibri" pitchFamily="34" charset="0"/>
              </a:rPr>
              <a:t>form.</a:t>
            </a:r>
          </a:p>
          <a:p>
            <a:pPr algn="just" eaLnBrk="1" hangingPunct="1">
              <a:lnSpc>
                <a:spcPct val="80000"/>
              </a:lnSpc>
              <a:buFont typeface="Wingdings" pitchFamily="2" charset="2"/>
              <a:buNone/>
            </a:pPr>
            <a:endParaRPr lang="fr-BE" altLang="en-US" sz="1600" dirty="0" smtClean="0">
              <a:latin typeface="Calibri" pitchFamily="34" charset="0"/>
            </a:endParaRPr>
          </a:p>
          <a:p>
            <a:pPr algn="just" eaLnBrk="1" hangingPunct="1">
              <a:lnSpc>
                <a:spcPct val="80000"/>
              </a:lnSpc>
              <a:buFont typeface="Wingdings" pitchFamily="2" charset="2"/>
              <a:buNone/>
            </a:pPr>
            <a:endParaRPr lang="fr-BE" altLang="en-US" sz="2000" dirty="0" smtClean="0">
              <a:latin typeface="Calibri" pitchFamily="34" charset="0"/>
            </a:endParaRPr>
          </a:p>
          <a:p>
            <a:pPr algn="just" eaLnBrk="1" hangingPunct="1">
              <a:lnSpc>
                <a:spcPct val="80000"/>
              </a:lnSpc>
            </a:pPr>
            <a:r>
              <a:rPr lang="fr-BE" altLang="en-US" sz="2000" b="1" dirty="0" smtClean="0">
                <a:solidFill>
                  <a:srgbClr val="0033CC"/>
                </a:solidFill>
                <a:latin typeface="Calibri" pitchFamily="34" charset="0"/>
              </a:rPr>
              <a:t>2 </a:t>
            </a:r>
            <a:r>
              <a:rPr lang="en-US" altLang="en-US" sz="2000" b="1" dirty="0" smtClean="0">
                <a:solidFill>
                  <a:srgbClr val="0033CC"/>
                </a:solidFill>
                <a:latin typeface="Calibri" pitchFamily="34" charset="0"/>
              </a:rPr>
              <a:t>enrolment</a:t>
            </a:r>
            <a:r>
              <a:rPr lang="fr-BE" altLang="en-US" sz="2000" b="1" dirty="0" smtClean="0">
                <a:solidFill>
                  <a:srgbClr val="0033CC"/>
                </a:solidFill>
                <a:latin typeface="Calibri" pitchFamily="34" charset="0"/>
              </a:rPr>
              <a:t> phases </a:t>
            </a:r>
            <a:r>
              <a:rPr lang="fr-BE" altLang="en-US" sz="2000" dirty="0" smtClean="0">
                <a:latin typeface="Calibri" pitchFamily="34" charset="0"/>
              </a:rPr>
              <a:t> </a:t>
            </a:r>
          </a:p>
          <a:p>
            <a:pPr lvl="1" eaLnBrk="1" hangingPunct="1">
              <a:lnSpc>
                <a:spcPct val="80000"/>
              </a:lnSpc>
              <a:buClr>
                <a:schemeClr val="bg2"/>
              </a:buClr>
              <a:buSzPct val="60000"/>
              <a:buFont typeface="Wingdings" pitchFamily="2" charset="2"/>
              <a:buChar char="q"/>
            </a:pPr>
            <a:r>
              <a:rPr lang="fr-FR" altLang="en-US" sz="1800" dirty="0" smtClean="0">
                <a:latin typeface="Calibri" pitchFamily="34" charset="0"/>
              </a:rPr>
              <a:t>1st </a:t>
            </a:r>
            <a:r>
              <a:rPr lang="en-US" altLang="en-US" sz="1800" dirty="0" smtClean="0">
                <a:latin typeface="Calibri" pitchFamily="34" charset="0"/>
              </a:rPr>
              <a:t>enrolment</a:t>
            </a:r>
            <a:r>
              <a:rPr lang="fr-FR" altLang="en-US" sz="1800" dirty="0" smtClean="0">
                <a:latin typeface="Calibri" pitchFamily="34" charset="0"/>
              </a:rPr>
              <a:t> phase: </a:t>
            </a:r>
            <a:r>
              <a:rPr lang="en-US" altLang="en-US" sz="1800" dirty="0" smtClean="0">
                <a:latin typeface="Calibri" pitchFamily="34" charset="0"/>
              </a:rPr>
              <a:t>from</a:t>
            </a:r>
            <a:r>
              <a:rPr lang="fr-FR" altLang="en-US" sz="1800" dirty="0" smtClean="0">
                <a:latin typeface="Calibri" pitchFamily="34" charset="0"/>
              </a:rPr>
              <a:t> 11 to 30 </a:t>
            </a:r>
            <a:r>
              <a:rPr lang="en-US" altLang="en-US" sz="1800" dirty="0" smtClean="0">
                <a:latin typeface="Calibri" pitchFamily="34" charset="0"/>
              </a:rPr>
              <a:t>January</a:t>
            </a:r>
            <a:r>
              <a:rPr lang="fr-FR" altLang="en-US" sz="1800" dirty="0" smtClean="0">
                <a:latin typeface="Calibri" pitchFamily="34" charset="0"/>
              </a:rPr>
              <a:t> 2018</a:t>
            </a:r>
          </a:p>
          <a:p>
            <a:pPr lvl="1" eaLnBrk="1" hangingPunct="1">
              <a:lnSpc>
                <a:spcPct val="80000"/>
              </a:lnSpc>
              <a:buClr>
                <a:schemeClr val="bg2"/>
              </a:buClr>
              <a:buSzPct val="60000"/>
              <a:buFont typeface="Wingdings" pitchFamily="2" charset="2"/>
              <a:buChar char="q"/>
            </a:pPr>
            <a:r>
              <a:rPr lang="fr-FR" altLang="en-US" sz="1800" dirty="0" smtClean="0">
                <a:latin typeface="Calibri" pitchFamily="34" charset="0"/>
              </a:rPr>
              <a:t>2nd </a:t>
            </a:r>
            <a:r>
              <a:rPr lang="en-US" altLang="en-US" sz="1800" dirty="0" smtClean="0">
                <a:latin typeface="Calibri" pitchFamily="34" charset="0"/>
              </a:rPr>
              <a:t>enrolment</a:t>
            </a:r>
            <a:r>
              <a:rPr lang="fr-FR" altLang="en-US" sz="1800" dirty="0" smtClean="0">
                <a:latin typeface="Calibri" pitchFamily="34" charset="0"/>
              </a:rPr>
              <a:t> phase: </a:t>
            </a:r>
            <a:r>
              <a:rPr lang="en-US" altLang="en-US" sz="1800" dirty="0" smtClean="0">
                <a:latin typeface="Calibri" pitchFamily="34" charset="0"/>
              </a:rPr>
              <a:t>from</a:t>
            </a:r>
            <a:r>
              <a:rPr lang="fr-FR" altLang="en-US" sz="1800" dirty="0" smtClean="0">
                <a:latin typeface="Calibri" pitchFamily="34" charset="0"/>
              </a:rPr>
              <a:t> 19 </a:t>
            </a:r>
            <a:r>
              <a:rPr lang="en-US" altLang="en-US" sz="1800" dirty="0" smtClean="0">
                <a:latin typeface="Calibri" pitchFamily="34" charset="0"/>
              </a:rPr>
              <a:t>February</a:t>
            </a:r>
            <a:r>
              <a:rPr lang="fr-FR" altLang="en-US" sz="1800" dirty="0" smtClean="0">
                <a:latin typeface="Calibri" pitchFamily="34" charset="0"/>
              </a:rPr>
              <a:t> to 15 </a:t>
            </a:r>
            <a:r>
              <a:rPr lang="fr-FR" altLang="en-US" sz="1800" dirty="0" err="1" smtClean="0">
                <a:latin typeface="Calibri" pitchFamily="34" charset="0"/>
              </a:rPr>
              <a:t>June</a:t>
            </a:r>
            <a:r>
              <a:rPr lang="fr-FR" altLang="en-US" sz="1800" dirty="0" smtClean="0">
                <a:latin typeface="Calibri" pitchFamily="34" charset="0"/>
              </a:rPr>
              <a:t> 2018</a:t>
            </a:r>
          </a:p>
          <a:p>
            <a:pPr marL="457200" lvl="1" indent="0" eaLnBrk="1" hangingPunct="1">
              <a:lnSpc>
                <a:spcPct val="80000"/>
              </a:lnSpc>
              <a:buClr>
                <a:schemeClr val="bg2"/>
              </a:buClr>
              <a:buSzPct val="60000"/>
              <a:buNone/>
            </a:pPr>
            <a:r>
              <a:rPr lang="fr-FR" altLang="en-US" sz="1800" dirty="0">
                <a:latin typeface="Calibri" pitchFamily="34" charset="0"/>
              </a:rPr>
              <a:t>	</a:t>
            </a:r>
            <a:r>
              <a:rPr lang="fr-FR" altLang="en-US" sz="1800" dirty="0" smtClean="0">
                <a:latin typeface="Calibri" pitchFamily="34" charset="0"/>
              </a:rPr>
              <a:t>	            and </a:t>
            </a:r>
            <a:r>
              <a:rPr lang="fr-FR" altLang="en-US" sz="1800" dirty="0" err="1" smtClean="0">
                <a:latin typeface="Calibri" pitchFamily="34" charset="0"/>
              </a:rPr>
              <a:t>from</a:t>
            </a:r>
            <a:r>
              <a:rPr lang="fr-FR" altLang="en-US" sz="1800" dirty="0" smtClean="0">
                <a:latin typeface="Calibri" pitchFamily="34" charset="0"/>
              </a:rPr>
              <a:t> 2 July to 4 </a:t>
            </a:r>
            <a:r>
              <a:rPr lang="fr-FR" altLang="en-US" sz="1800" dirty="0" err="1" smtClean="0">
                <a:latin typeface="Calibri" pitchFamily="34" charset="0"/>
              </a:rPr>
              <a:t>September</a:t>
            </a:r>
            <a:r>
              <a:rPr lang="fr-FR" altLang="en-US" sz="1800" dirty="0" smtClean="0">
                <a:latin typeface="Calibri" pitchFamily="34" charset="0"/>
              </a:rPr>
              <a:t> 2018</a:t>
            </a:r>
          </a:p>
          <a:p>
            <a:pPr marL="457200" lvl="1" indent="0" eaLnBrk="1" hangingPunct="1">
              <a:lnSpc>
                <a:spcPct val="80000"/>
              </a:lnSpc>
              <a:buClr>
                <a:schemeClr val="bg2"/>
              </a:buClr>
              <a:buSzPct val="60000"/>
              <a:buNone/>
            </a:pPr>
            <a:endParaRPr lang="en-US" sz="1200" kern="1400" dirty="0">
              <a:solidFill>
                <a:srgbClr val="000000"/>
              </a:solidFill>
            </a:endParaRPr>
          </a:p>
          <a:p>
            <a:pPr marR="0" indent="-284400" algn="just">
              <a:lnSpc>
                <a:spcPct val="80000"/>
              </a:lnSpc>
              <a:spcBef>
                <a:spcPts val="432"/>
              </a:spcBef>
              <a:spcAft>
                <a:spcPts val="0"/>
              </a:spcAft>
              <a:buFont typeface="Wingdings" panose="05000000000000000000" pitchFamily="2" charset="2"/>
              <a:buChar char="Ø"/>
            </a:pPr>
            <a:r>
              <a:rPr lang="en-US" sz="2000" kern="1400" dirty="0" smtClean="0">
                <a:solidFill>
                  <a:srgbClr val="FF0000"/>
                </a:solidFill>
                <a:latin typeface="Calibri" panose="020F0502020204030204" pitchFamily="34" charset="0"/>
                <a:cs typeface="Calibri" panose="020F0502020204030204" pitchFamily="34" charset="0"/>
              </a:rPr>
              <a:t>For </a:t>
            </a:r>
            <a:r>
              <a:rPr lang="en-US" sz="2000" b="1" kern="1400" dirty="0">
                <a:solidFill>
                  <a:srgbClr val="FF0000"/>
                </a:solidFill>
                <a:latin typeface="Calibri" panose="020F0502020204030204" pitchFamily="34" charset="0"/>
                <a:cs typeface="Calibri" panose="020F0502020204030204" pitchFamily="34" charset="0"/>
              </a:rPr>
              <a:t>category I </a:t>
            </a:r>
            <a:r>
              <a:rPr lang="en-US" sz="2000" kern="1400" dirty="0">
                <a:solidFill>
                  <a:srgbClr val="FF0000"/>
                </a:solidFill>
                <a:latin typeface="Calibri" panose="020F0502020204030204" pitchFamily="34" charset="0"/>
                <a:cs typeface="Calibri" panose="020F0502020204030204" pitchFamily="34" charset="0"/>
              </a:rPr>
              <a:t>pupils </a:t>
            </a:r>
            <a:r>
              <a:rPr lang="en-US" sz="2000" b="1" kern="1400" dirty="0" smtClean="0">
                <a:solidFill>
                  <a:srgbClr val="FF0000"/>
                </a:solidFill>
                <a:latin typeface="Calibri" panose="020F0502020204030204" pitchFamily="34" charset="0"/>
                <a:cs typeface="Calibri" panose="020F0502020204030204" pitchFamily="34" charset="0"/>
              </a:rPr>
              <a:t>whose parent </a:t>
            </a:r>
            <a:r>
              <a:rPr lang="en-US" sz="2000" b="1" kern="1400" dirty="0">
                <a:solidFill>
                  <a:srgbClr val="FF0000"/>
                </a:solidFill>
                <a:latin typeface="Calibri" panose="020F0502020204030204" pitchFamily="34" charset="0"/>
                <a:cs typeface="Calibri" panose="020F0502020204030204" pitchFamily="34" charset="0"/>
              </a:rPr>
              <a:t>is in post on 31 December 2017</a:t>
            </a:r>
            <a:r>
              <a:rPr lang="en-US" sz="2000" kern="1400" dirty="0">
                <a:solidFill>
                  <a:srgbClr val="000000"/>
                </a:solidFill>
                <a:latin typeface="Calibri" panose="020F0502020204030204" pitchFamily="34" charset="0"/>
                <a:cs typeface="Calibri" panose="020F0502020204030204" pitchFamily="34" charset="0"/>
              </a:rPr>
              <a:t>: submission of the application during the </a:t>
            </a:r>
            <a:r>
              <a:rPr lang="en-US" sz="2000" b="1" kern="1400" dirty="0" smtClean="0">
                <a:solidFill>
                  <a:srgbClr val="FF0000"/>
                </a:solidFill>
                <a:latin typeface="Calibri" panose="020F0502020204030204" pitchFamily="34" charset="0"/>
                <a:cs typeface="Calibri" panose="020F0502020204030204" pitchFamily="34" charset="0"/>
              </a:rPr>
              <a:t>FIRST </a:t>
            </a:r>
            <a:r>
              <a:rPr lang="en-US" sz="2000" b="1" kern="1400" cap="all" dirty="0">
                <a:solidFill>
                  <a:srgbClr val="FF0000"/>
                </a:solidFill>
                <a:latin typeface="Calibri" panose="020F0502020204030204" pitchFamily="34" charset="0"/>
                <a:cs typeface="Calibri" panose="020F0502020204030204" pitchFamily="34" charset="0"/>
              </a:rPr>
              <a:t>phase</a:t>
            </a:r>
            <a:r>
              <a:rPr lang="en-US" sz="2000" kern="1400" dirty="0">
                <a:solidFill>
                  <a:srgbClr val="FF0000"/>
                </a:solidFill>
                <a:latin typeface="Calibri" panose="020F0502020204030204" pitchFamily="34" charset="0"/>
                <a:cs typeface="Calibri" panose="020F0502020204030204" pitchFamily="34" charset="0"/>
              </a:rPr>
              <a:t> </a:t>
            </a:r>
            <a:r>
              <a:rPr lang="en-US" sz="2000" kern="1400" dirty="0">
                <a:solidFill>
                  <a:srgbClr val="000000"/>
                </a:solidFill>
                <a:latin typeface="Calibri" panose="020F0502020204030204" pitchFamily="34" charset="0"/>
                <a:cs typeface="Calibri" panose="020F0502020204030204" pitchFamily="34" charset="0"/>
              </a:rPr>
              <a:t>is </a:t>
            </a:r>
            <a:r>
              <a:rPr lang="en-US" sz="2000" b="1" u="sng" kern="1400" dirty="0" smtClean="0">
                <a:solidFill>
                  <a:srgbClr val="FF0000"/>
                </a:solidFill>
                <a:latin typeface="Calibri" panose="020F0502020204030204" pitchFamily="34" charset="0"/>
                <a:cs typeface="Calibri" panose="020F0502020204030204" pitchFamily="34" charset="0"/>
              </a:rPr>
              <a:t>mandatory</a:t>
            </a:r>
            <a:r>
              <a:rPr lang="en-US" sz="2000" kern="1400" dirty="0" smtClean="0">
                <a:solidFill>
                  <a:srgbClr val="000000"/>
                </a:solidFill>
                <a:latin typeface="Calibri" panose="020F0502020204030204" pitchFamily="34" charset="0"/>
                <a:cs typeface="Calibri" panose="020F0502020204030204" pitchFamily="34" charset="0"/>
              </a:rPr>
              <a:t>.</a:t>
            </a:r>
          </a:p>
          <a:p>
            <a:pPr marL="58500" marR="0" indent="0" algn="just">
              <a:lnSpc>
                <a:spcPct val="80000"/>
              </a:lnSpc>
              <a:spcBef>
                <a:spcPts val="432"/>
              </a:spcBef>
              <a:spcAft>
                <a:spcPts val="0"/>
              </a:spcAft>
              <a:buNone/>
            </a:pPr>
            <a:endParaRPr lang="en-US" sz="2000" kern="1400" dirty="0" smtClean="0">
              <a:solidFill>
                <a:srgbClr val="000000"/>
              </a:solidFill>
              <a:latin typeface="Calibri" panose="020F0502020204030204" pitchFamily="34" charset="0"/>
              <a:cs typeface="Calibri" panose="020F0502020204030204" pitchFamily="34" charset="0"/>
            </a:endParaRPr>
          </a:p>
          <a:p>
            <a:pPr marR="0" indent="-284400" algn="just">
              <a:lnSpc>
                <a:spcPct val="80000"/>
              </a:lnSpc>
              <a:spcBef>
                <a:spcPts val="432"/>
              </a:spcBef>
              <a:spcAft>
                <a:spcPts val="400"/>
              </a:spcAft>
              <a:buFont typeface="Wingdings" panose="05000000000000000000" pitchFamily="2" charset="2"/>
              <a:buChar char="Ø"/>
            </a:pPr>
            <a:r>
              <a:rPr lang="en-US" sz="1800" kern="1400" dirty="0" smtClean="0">
                <a:solidFill>
                  <a:srgbClr val="000000"/>
                </a:solidFill>
                <a:latin typeface="Calibri" panose="020F0502020204030204" pitchFamily="34" charset="0"/>
                <a:cs typeface="Calibri" panose="020F0502020204030204" pitchFamily="34" charset="0"/>
              </a:rPr>
              <a:t>For </a:t>
            </a:r>
            <a:r>
              <a:rPr lang="en-US" sz="1800" b="1" kern="1400" dirty="0">
                <a:solidFill>
                  <a:srgbClr val="000000"/>
                </a:solidFill>
                <a:latin typeface="Calibri" panose="020F0502020204030204" pitchFamily="34" charset="0"/>
                <a:cs typeface="Calibri" panose="020F0502020204030204" pitchFamily="34" charset="0"/>
              </a:rPr>
              <a:t>category I </a:t>
            </a:r>
            <a:r>
              <a:rPr lang="en-US" sz="1800" kern="1400" dirty="0">
                <a:solidFill>
                  <a:srgbClr val="000000"/>
                </a:solidFill>
                <a:latin typeface="Calibri" panose="020F0502020204030204" pitchFamily="34" charset="0"/>
                <a:cs typeface="Calibri" panose="020F0502020204030204" pitchFamily="34" charset="0"/>
              </a:rPr>
              <a:t>pupils </a:t>
            </a:r>
            <a:r>
              <a:rPr lang="en-US" sz="1800" b="1" kern="1400" dirty="0" smtClean="0">
                <a:solidFill>
                  <a:srgbClr val="000000"/>
                </a:solidFill>
                <a:latin typeface="Calibri" panose="020F0502020204030204" pitchFamily="34" charset="0"/>
                <a:cs typeface="Calibri" panose="020F0502020204030204" pitchFamily="34" charset="0"/>
              </a:rPr>
              <a:t>whose parent </a:t>
            </a:r>
            <a:r>
              <a:rPr lang="en-US" sz="1800" b="1" kern="1400" dirty="0">
                <a:solidFill>
                  <a:srgbClr val="000000"/>
                </a:solidFill>
                <a:latin typeface="Calibri" panose="020F0502020204030204" pitchFamily="34" charset="0"/>
                <a:cs typeface="Calibri" panose="020F0502020204030204" pitchFamily="34" charset="0"/>
              </a:rPr>
              <a:t>is taking up his/her post as from 1 January 2018</a:t>
            </a:r>
            <a:r>
              <a:rPr lang="en-US" sz="1800" kern="1400" dirty="0">
                <a:solidFill>
                  <a:srgbClr val="000000"/>
                </a:solidFill>
                <a:latin typeface="Calibri" panose="020F0502020204030204" pitchFamily="34" charset="0"/>
                <a:cs typeface="Calibri" panose="020F0502020204030204" pitchFamily="34" charset="0"/>
              </a:rPr>
              <a:t>: submission of the application during the </a:t>
            </a:r>
            <a:r>
              <a:rPr lang="en-US" sz="1800" b="1" kern="1400" dirty="0">
                <a:solidFill>
                  <a:srgbClr val="000000"/>
                </a:solidFill>
                <a:latin typeface="Calibri" panose="020F0502020204030204" pitchFamily="34" charset="0"/>
                <a:cs typeface="Calibri" panose="020F0502020204030204" pitchFamily="34" charset="0"/>
              </a:rPr>
              <a:t>FIRST or SECOND </a:t>
            </a:r>
            <a:r>
              <a:rPr lang="en-US" sz="1800" b="1" kern="1400" dirty="0" smtClean="0">
                <a:solidFill>
                  <a:srgbClr val="000000"/>
                </a:solidFill>
                <a:latin typeface="Calibri" panose="020F0502020204030204" pitchFamily="34" charset="0"/>
                <a:cs typeface="Calibri" panose="020F0502020204030204" pitchFamily="34" charset="0"/>
              </a:rPr>
              <a:t>PHASE.</a:t>
            </a:r>
          </a:p>
          <a:p>
            <a:pPr marL="58500" marR="0" indent="0" algn="just">
              <a:lnSpc>
                <a:spcPct val="80000"/>
              </a:lnSpc>
              <a:spcBef>
                <a:spcPts val="432"/>
              </a:spcBef>
              <a:spcAft>
                <a:spcPts val="400"/>
              </a:spcAft>
              <a:buNone/>
            </a:pPr>
            <a:endParaRPr lang="en-US" sz="1600" b="1" kern="1400" dirty="0" smtClean="0">
              <a:solidFill>
                <a:srgbClr val="000000"/>
              </a:solidFill>
              <a:latin typeface="Calibri" panose="020F0502020204030204" pitchFamily="34" charset="0"/>
              <a:cs typeface="Calibri" panose="020F0502020204030204" pitchFamily="34" charset="0"/>
            </a:endParaRPr>
          </a:p>
          <a:p>
            <a:pPr marL="58500" marR="0" indent="0" algn="just">
              <a:lnSpc>
                <a:spcPct val="80000"/>
              </a:lnSpc>
              <a:spcBef>
                <a:spcPts val="432"/>
              </a:spcBef>
              <a:spcAft>
                <a:spcPts val="400"/>
              </a:spcAft>
              <a:buNone/>
            </a:pPr>
            <a:endParaRPr lang="en-US" sz="1200" kern="1400" dirty="0">
              <a:solidFill>
                <a:srgbClr val="000000"/>
              </a:solidFill>
              <a:latin typeface="Calibri" panose="020F0502020204030204" pitchFamily="34" charset="0"/>
              <a:cs typeface="Calibri" panose="020F0502020204030204" pitchFamily="34" charset="0"/>
            </a:endParaRPr>
          </a:p>
          <a:p>
            <a:pPr marL="58500" indent="0" algn="just">
              <a:lnSpc>
                <a:spcPct val="80000"/>
              </a:lnSpc>
              <a:spcBef>
                <a:spcPts val="432"/>
              </a:spcBef>
              <a:spcAft>
                <a:spcPts val="400"/>
              </a:spcAft>
              <a:buNone/>
            </a:pPr>
            <a:endParaRPr lang="fr-FR" altLang="en-US" sz="1800" dirty="0" smtClean="0">
              <a:latin typeface="Calibri" panose="020F0502020204030204" pitchFamily="34" charset="0"/>
              <a:cs typeface="Calibri" panose="020F0502020204030204" pitchFamily="34" charset="0"/>
            </a:endParaRPr>
          </a:p>
          <a:p>
            <a:pPr algn="just" eaLnBrk="1" hangingPunct="1">
              <a:lnSpc>
                <a:spcPct val="80000"/>
              </a:lnSpc>
              <a:buFont typeface="Wingdings" pitchFamily="2" charset="2"/>
              <a:buNone/>
            </a:pPr>
            <a:endParaRPr lang="fr-FR" altLang="en-US" sz="1800" b="1" dirty="0" smtClean="0">
              <a:latin typeface="Calibri" panose="020F0502020204030204" pitchFamily="34" charset="0"/>
              <a:cs typeface="Calibri" panose="020F0502020204030204" pitchFamily="34" charset="0"/>
            </a:endParaRPr>
          </a:p>
          <a:p>
            <a:pPr algn="just" eaLnBrk="1" hangingPunct="1">
              <a:lnSpc>
                <a:spcPct val="80000"/>
              </a:lnSpc>
              <a:buFont typeface="Wingdings" pitchFamily="2" charset="2"/>
              <a:buNone/>
            </a:pPr>
            <a:endParaRPr lang="fr-FR" altLang="en-US" sz="1600" dirty="0" smtClean="0">
              <a:latin typeface="Calibri" panose="020F0502020204030204" pitchFamily="34" charset="0"/>
              <a:cs typeface="Calibri" panose="020F0502020204030204" pitchFamily="34" charset="0"/>
            </a:endParaRPr>
          </a:p>
        </p:txBody>
      </p:sp>
      <p:sp>
        <p:nvSpPr>
          <p:cNvPr id="5" name="Slide Number Placeholder 4"/>
          <p:cNvSpPr txBox="1">
            <a:spLocks noGrp="1"/>
          </p:cNvSpPr>
          <p:nvPr/>
        </p:nvSpPr>
        <p:spPr>
          <a:xfrm>
            <a:off x="6553200" y="6356350"/>
            <a:ext cx="2133600" cy="365125"/>
          </a:xfrm>
          <a:prstGeom prst="rect">
            <a:avLst/>
          </a:prstGeom>
          <a:noFill/>
        </p:spPr>
        <p:txBody>
          <a:bodyPr anchor="ctr"/>
          <a:lstStyle>
            <a:lvl1pPr eaLnBrk="0" hangingPunct="0">
              <a:defRPr sz="3200" b="1">
                <a:solidFill>
                  <a:schemeClr val="bg1"/>
                </a:solidFill>
                <a:latin typeface="Calibri" pitchFamily="34" charset="0"/>
              </a:defRPr>
            </a:lvl1pPr>
            <a:lvl2pPr marL="742950" indent="-285750" eaLnBrk="0" hangingPunct="0">
              <a:defRPr sz="3200" b="1">
                <a:solidFill>
                  <a:schemeClr val="bg1"/>
                </a:solidFill>
                <a:latin typeface="Calibri" pitchFamily="34" charset="0"/>
              </a:defRPr>
            </a:lvl2pPr>
            <a:lvl3pPr marL="1143000" indent="-228600" eaLnBrk="0" hangingPunct="0">
              <a:defRPr sz="3200" b="1">
                <a:solidFill>
                  <a:schemeClr val="bg1"/>
                </a:solidFill>
                <a:latin typeface="Calibri" pitchFamily="34" charset="0"/>
              </a:defRPr>
            </a:lvl3pPr>
            <a:lvl4pPr marL="1600200" indent="-228600" eaLnBrk="0" hangingPunct="0">
              <a:defRPr sz="3200" b="1">
                <a:solidFill>
                  <a:schemeClr val="bg1"/>
                </a:solidFill>
                <a:latin typeface="Calibri" pitchFamily="34" charset="0"/>
              </a:defRPr>
            </a:lvl4pPr>
            <a:lvl5pPr marL="2057400" indent="-228600" eaLnBrk="0" hangingPunct="0">
              <a:defRPr sz="3200" b="1">
                <a:solidFill>
                  <a:schemeClr val="bg1"/>
                </a:solidFill>
                <a:latin typeface="Calibri" pitchFamily="34" charset="0"/>
              </a:defRPr>
            </a:lvl5pPr>
            <a:lvl6pPr marL="2514600" indent="-228600" eaLnBrk="0" fontAlgn="base" hangingPunct="0">
              <a:spcBef>
                <a:spcPct val="0"/>
              </a:spcBef>
              <a:spcAft>
                <a:spcPct val="0"/>
              </a:spcAft>
              <a:defRPr sz="3200" b="1">
                <a:solidFill>
                  <a:schemeClr val="bg1"/>
                </a:solidFill>
                <a:latin typeface="Calibri" pitchFamily="34" charset="0"/>
              </a:defRPr>
            </a:lvl6pPr>
            <a:lvl7pPr marL="2971800" indent="-228600" eaLnBrk="0" fontAlgn="base" hangingPunct="0">
              <a:spcBef>
                <a:spcPct val="0"/>
              </a:spcBef>
              <a:spcAft>
                <a:spcPct val="0"/>
              </a:spcAft>
              <a:defRPr sz="3200" b="1">
                <a:solidFill>
                  <a:schemeClr val="bg1"/>
                </a:solidFill>
                <a:latin typeface="Calibri" pitchFamily="34" charset="0"/>
              </a:defRPr>
            </a:lvl7pPr>
            <a:lvl8pPr marL="3429000" indent="-228600" eaLnBrk="0" fontAlgn="base" hangingPunct="0">
              <a:spcBef>
                <a:spcPct val="0"/>
              </a:spcBef>
              <a:spcAft>
                <a:spcPct val="0"/>
              </a:spcAft>
              <a:defRPr sz="3200" b="1">
                <a:solidFill>
                  <a:schemeClr val="bg1"/>
                </a:solidFill>
                <a:latin typeface="Calibri" pitchFamily="34" charset="0"/>
              </a:defRPr>
            </a:lvl8pPr>
            <a:lvl9pPr marL="3886200" indent="-228600" eaLnBrk="0" fontAlgn="base" hangingPunct="0">
              <a:spcBef>
                <a:spcPct val="0"/>
              </a:spcBef>
              <a:spcAft>
                <a:spcPct val="0"/>
              </a:spcAft>
              <a:defRPr sz="3200" b="1">
                <a:solidFill>
                  <a:schemeClr val="bg1"/>
                </a:solidFill>
                <a:latin typeface="Calibri" pitchFamily="34" charset="0"/>
              </a:defRPr>
            </a:lvl9pPr>
          </a:lstStyle>
          <a:p>
            <a:pPr algn="r" eaLnBrk="1" hangingPunct="1"/>
            <a:fld id="{4DE376DB-FC39-4EB4-BD15-FEB64294A543}" type="slidenum">
              <a:rPr lang="en-GB" altLang="en-US" sz="1200" b="0">
                <a:solidFill>
                  <a:srgbClr val="898989"/>
                </a:solidFill>
                <a:latin typeface="Arial" pitchFamily="34" charset="0"/>
              </a:rPr>
              <a:pPr algn="r" eaLnBrk="1" hangingPunct="1"/>
              <a:t>26</a:t>
            </a:fld>
            <a:endParaRPr lang="en-GB" altLang="en-US" sz="1200" b="0">
              <a:solidFill>
                <a:srgbClr val="898989"/>
              </a:solidFill>
              <a:latin typeface="Arial" pitchFamily="34" charset="0"/>
            </a:endParaRPr>
          </a:p>
        </p:txBody>
      </p:sp>
    </p:spTree>
    <p:extLst>
      <p:ext uri="{BB962C8B-B14F-4D97-AF65-F5344CB8AC3E}">
        <p14:creationId xmlns:p14="http://schemas.microsoft.com/office/powerpoint/2010/main" val="10108196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67544" y="764705"/>
            <a:ext cx="8064896" cy="5536900"/>
          </a:xfrm>
          <a:prstGeom prst="rect">
            <a:avLst/>
          </a:prstGeom>
        </p:spPr>
        <p:txBody>
          <a:bodyPr wrap="square">
            <a:spAutoFit/>
          </a:bodyPr>
          <a:lstStyle/>
          <a:p>
            <a:pPr marL="285750" lvl="0" indent="-285750" algn="just">
              <a:lnSpc>
                <a:spcPct val="80000"/>
              </a:lnSpc>
              <a:spcAft>
                <a:spcPts val="600"/>
              </a:spcAft>
              <a:buClr>
                <a:srgbClr val="00007D"/>
              </a:buClr>
              <a:buSzPct val="130000"/>
              <a:buFont typeface="Wingdings" panose="05000000000000000000" pitchFamily="2" charset="2"/>
              <a:buChar char="§"/>
            </a:pPr>
            <a:r>
              <a:rPr lang="fr-FR" altLang="en-US" sz="2000" dirty="0" smtClean="0">
                <a:solidFill>
                  <a:srgbClr val="0000FF"/>
                </a:solidFill>
                <a:cs typeface="Calibri" panose="020F0502020204030204" pitchFamily="34" charset="0"/>
              </a:rPr>
              <a:t>Age </a:t>
            </a:r>
            <a:r>
              <a:rPr lang="en-US" altLang="en-US" sz="2000" dirty="0" smtClean="0">
                <a:solidFill>
                  <a:srgbClr val="0000FF"/>
                </a:solidFill>
                <a:cs typeface="Calibri" panose="020F0502020204030204" pitchFamily="34" charset="0"/>
              </a:rPr>
              <a:t>requirement</a:t>
            </a:r>
            <a:r>
              <a:rPr lang="fr-FR" altLang="en-US" sz="2000" dirty="0" smtClean="0">
                <a:solidFill>
                  <a:srgbClr val="0000FF"/>
                </a:solidFill>
                <a:cs typeface="Calibri" panose="020F0502020204030204" pitchFamily="34" charset="0"/>
              </a:rPr>
              <a:t> </a:t>
            </a:r>
            <a:endParaRPr lang="fr-FR" altLang="en-US" sz="2000" dirty="0">
              <a:solidFill>
                <a:srgbClr val="0000FF"/>
              </a:solidFill>
              <a:cs typeface="Calibri" panose="020F0502020204030204" pitchFamily="34" charset="0"/>
            </a:endParaRPr>
          </a:p>
          <a:p>
            <a:pPr marL="365760" lvl="0" indent="-285750" algn="just">
              <a:lnSpc>
                <a:spcPct val="80000"/>
              </a:lnSpc>
              <a:buClr>
                <a:srgbClr val="00007D"/>
              </a:buClr>
              <a:buFontTx/>
              <a:buChar char="-"/>
            </a:pPr>
            <a:r>
              <a:rPr lang="fr-FR" altLang="en-US" sz="1800" dirty="0" smtClean="0">
                <a:solidFill>
                  <a:srgbClr val="000000"/>
                </a:solidFill>
                <a:cs typeface="Calibri" panose="020F0502020204030204" pitchFamily="34" charset="0"/>
              </a:rPr>
              <a:t>Nursery </a:t>
            </a:r>
            <a:r>
              <a:rPr lang="en-US" altLang="en-US" sz="1800" dirty="0">
                <a:solidFill>
                  <a:srgbClr val="000000"/>
                </a:solidFill>
                <a:cs typeface="Calibri" panose="020F0502020204030204" pitchFamily="34" charset="0"/>
              </a:rPr>
              <a:t>school</a:t>
            </a:r>
            <a:r>
              <a:rPr lang="fr-FR" altLang="en-US" sz="1800" dirty="0">
                <a:solidFill>
                  <a:srgbClr val="000000"/>
                </a:solidFill>
                <a:cs typeface="Calibri" panose="020F0502020204030204" pitchFamily="34" charset="0"/>
              </a:rPr>
              <a:t>: </a:t>
            </a:r>
            <a:r>
              <a:rPr lang="en-US" altLang="en-US" sz="1800" b="0" dirty="0">
                <a:solidFill>
                  <a:srgbClr val="000000"/>
                </a:solidFill>
                <a:cs typeface="Calibri" panose="020F0502020204030204" pitchFamily="34" charset="0"/>
              </a:rPr>
              <a:t>pupils</a:t>
            </a:r>
            <a:r>
              <a:rPr lang="fr-FR" altLang="en-US" sz="1800" b="0" dirty="0">
                <a:solidFill>
                  <a:srgbClr val="000000"/>
                </a:solidFill>
                <a:cs typeface="Calibri" panose="020F0502020204030204" pitchFamily="34" charset="0"/>
              </a:rPr>
              <a:t> </a:t>
            </a:r>
            <a:r>
              <a:rPr lang="en-US" altLang="en-US" sz="1800" b="0" dirty="0">
                <a:solidFill>
                  <a:srgbClr val="000000"/>
                </a:solidFill>
                <a:cs typeface="Calibri" panose="020F0502020204030204" pitchFamily="34" charset="0"/>
              </a:rPr>
              <a:t>will</a:t>
            </a:r>
            <a:r>
              <a:rPr lang="fr-FR" altLang="en-US" sz="1800" b="0" dirty="0">
                <a:solidFill>
                  <a:srgbClr val="000000"/>
                </a:solidFill>
                <a:cs typeface="Calibri" panose="020F0502020204030204" pitchFamily="34" charset="0"/>
              </a:rPr>
              <a:t> </a:t>
            </a:r>
            <a:r>
              <a:rPr lang="en-US" altLang="en-US" sz="1800" b="0" dirty="0">
                <a:solidFill>
                  <a:srgbClr val="000000"/>
                </a:solidFill>
                <a:cs typeface="Calibri" panose="020F0502020204030204" pitchFamily="34" charset="0"/>
              </a:rPr>
              <a:t>be</a:t>
            </a:r>
            <a:r>
              <a:rPr lang="fr-FR" altLang="en-US" sz="1800" b="0" dirty="0">
                <a:solidFill>
                  <a:srgbClr val="000000"/>
                </a:solidFill>
                <a:cs typeface="Calibri" panose="020F0502020204030204" pitchFamily="34" charset="0"/>
              </a:rPr>
              <a:t> </a:t>
            </a:r>
            <a:r>
              <a:rPr lang="en-US" altLang="en-US" sz="1800" b="0" dirty="0">
                <a:solidFill>
                  <a:srgbClr val="000000"/>
                </a:solidFill>
                <a:cs typeface="Calibri" panose="020F0502020204030204" pitchFamily="34" charset="0"/>
              </a:rPr>
              <a:t>admitted</a:t>
            </a:r>
            <a:r>
              <a:rPr lang="fr-FR" altLang="en-US" sz="1800" b="0" dirty="0">
                <a:solidFill>
                  <a:srgbClr val="000000"/>
                </a:solidFill>
                <a:cs typeface="Calibri" panose="020F0502020204030204" pitchFamily="34" charset="0"/>
              </a:rPr>
              <a:t> at the </a:t>
            </a:r>
            <a:r>
              <a:rPr lang="en-US" altLang="en-US" sz="1800" b="0" dirty="0">
                <a:solidFill>
                  <a:srgbClr val="000000"/>
                </a:solidFill>
                <a:cs typeface="Calibri" panose="020F0502020204030204" pitchFamily="34" charset="0"/>
              </a:rPr>
              <a:t>beginning</a:t>
            </a:r>
            <a:r>
              <a:rPr lang="fr-FR" altLang="en-US" sz="1800" b="0" dirty="0">
                <a:solidFill>
                  <a:srgbClr val="000000"/>
                </a:solidFill>
                <a:cs typeface="Calibri" panose="020F0502020204030204" pitchFamily="34" charset="0"/>
              </a:rPr>
              <a:t> of the </a:t>
            </a:r>
            <a:r>
              <a:rPr lang="en-US" altLang="en-US" sz="1800" b="0" dirty="0">
                <a:solidFill>
                  <a:srgbClr val="000000"/>
                </a:solidFill>
                <a:cs typeface="Calibri" panose="020F0502020204030204" pitchFamily="34" charset="0"/>
              </a:rPr>
              <a:t>school</a:t>
            </a:r>
            <a:r>
              <a:rPr lang="fr-FR" altLang="en-US" sz="1800" b="0" dirty="0">
                <a:solidFill>
                  <a:srgbClr val="000000"/>
                </a:solidFill>
                <a:cs typeface="Calibri" panose="020F0502020204030204" pitchFamily="34" charset="0"/>
              </a:rPr>
              <a:t> </a:t>
            </a:r>
            <a:r>
              <a:rPr lang="en-US" altLang="en-US" sz="1800" b="0" dirty="0">
                <a:solidFill>
                  <a:srgbClr val="000000"/>
                </a:solidFill>
                <a:cs typeface="Calibri" panose="020F0502020204030204" pitchFamily="34" charset="0"/>
              </a:rPr>
              <a:t>year</a:t>
            </a:r>
            <a:r>
              <a:rPr lang="fr-FR" altLang="en-US" sz="1800" b="0" dirty="0">
                <a:solidFill>
                  <a:srgbClr val="000000"/>
                </a:solidFill>
                <a:cs typeface="Calibri" panose="020F0502020204030204" pitchFamily="34" charset="0"/>
              </a:rPr>
              <a:t> in </a:t>
            </a:r>
            <a:r>
              <a:rPr lang="en-US" altLang="en-US" sz="1800" b="0" dirty="0">
                <a:solidFill>
                  <a:srgbClr val="000000"/>
                </a:solidFill>
                <a:cs typeface="Calibri" panose="020F0502020204030204" pitchFamily="34" charset="0"/>
              </a:rPr>
              <a:t>September</a:t>
            </a:r>
            <a:r>
              <a:rPr lang="fr-FR" altLang="en-US" sz="1800" b="0" dirty="0">
                <a:solidFill>
                  <a:srgbClr val="000000"/>
                </a:solidFill>
                <a:cs typeface="Calibri" panose="020F0502020204030204" pitchFamily="34" charset="0"/>
              </a:rPr>
              <a:t> of the </a:t>
            </a:r>
            <a:r>
              <a:rPr lang="en-US" altLang="en-US" sz="1800" b="0" dirty="0">
                <a:solidFill>
                  <a:srgbClr val="000000"/>
                </a:solidFill>
                <a:cs typeface="Calibri" panose="020F0502020204030204" pitchFamily="34" charset="0"/>
              </a:rPr>
              <a:t>calendar</a:t>
            </a:r>
            <a:r>
              <a:rPr lang="fr-FR" altLang="en-US" sz="1800" b="0" dirty="0">
                <a:solidFill>
                  <a:srgbClr val="000000"/>
                </a:solidFill>
                <a:cs typeface="Calibri" panose="020F0502020204030204" pitchFamily="34" charset="0"/>
              </a:rPr>
              <a:t> </a:t>
            </a:r>
            <a:r>
              <a:rPr lang="en-US" altLang="en-US" sz="1800" b="0" dirty="0">
                <a:solidFill>
                  <a:srgbClr val="000000"/>
                </a:solidFill>
                <a:cs typeface="Calibri" panose="020F0502020204030204" pitchFamily="34" charset="0"/>
              </a:rPr>
              <a:t>year</a:t>
            </a:r>
            <a:r>
              <a:rPr lang="fr-FR" altLang="en-US" sz="1800" b="0" dirty="0">
                <a:solidFill>
                  <a:srgbClr val="000000"/>
                </a:solidFill>
                <a:cs typeface="Calibri" panose="020F0502020204030204" pitchFamily="34" charset="0"/>
              </a:rPr>
              <a:t> in </a:t>
            </a:r>
            <a:r>
              <a:rPr lang="en-US" altLang="en-US" sz="1800" b="0" dirty="0">
                <a:solidFill>
                  <a:srgbClr val="000000"/>
                </a:solidFill>
                <a:cs typeface="Calibri" panose="020F0502020204030204" pitchFamily="34" charset="0"/>
              </a:rPr>
              <a:t>which</a:t>
            </a:r>
            <a:r>
              <a:rPr lang="fr-FR" altLang="en-US" sz="1800" b="0" dirty="0">
                <a:solidFill>
                  <a:srgbClr val="000000"/>
                </a:solidFill>
                <a:cs typeface="Calibri" panose="020F0502020204030204" pitchFamily="34" charset="0"/>
              </a:rPr>
              <a:t> the </a:t>
            </a:r>
            <a:r>
              <a:rPr lang="en-US" altLang="en-US" sz="1800" b="0" dirty="0">
                <a:solidFill>
                  <a:srgbClr val="000000"/>
                </a:solidFill>
                <a:cs typeface="Calibri" panose="020F0502020204030204" pitchFamily="34" charset="0"/>
              </a:rPr>
              <a:t>child</a:t>
            </a:r>
            <a:r>
              <a:rPr lang="fr-FR" altLang="en-US" sz="1800" b="0" dirty="0">
                <a:solidFill>
                  <a:srgbClr val="000000"/>
                </a:solidFill>
                <a:cs typeface="Calibri" panose="020F0502020204030204" pitchFamily="34" charset="0"/>
              </a:rPr>
              <a:t> </a:t>
            </a:r>
            <a:r>
              <a:rPr lang="en-US" altLang="en-US" sz="1800" b="0" dirty="0">
                <a:solidFill>
                  <a:srgbClr val="000000"/>
                </a:solidFill>
                <a:cs typeface="Calibri" panose="020F0502020204030204" pitchFamily="34" charset="0"/>
              </a:rPr>
              <a:t>reaches</a:t>
            </a:r>
            <a:r>
              <a:rPr lang="fr-FR" altLang="en-US" sz="1800" b="0" dirty="0">
                <a:solidFill>
                  <a:srgbClr val="000000"/>
                </a:solidFill>
                <a:cs typeface="Calibri" panose="020F0502020204030204" pitchFamily="34" charset="0"/>
              </a:rPr>
              <a:t> </a:t>
            </a:r>
            <a:r>
              <a:rPr lang="fr-FR" altLang="en-US" sz="1800" dirty="0">
                <a:solidFill>
                  <a:srgbClr val="000000"/>
                </a:solidFill>
                <a:cs typeface="Calibri" panose="020F0502020204030204" pitchFamily="34" charset="0"/>
              </a:rPr>
              <a:t>4 </a:t>
            </a:r>
            <a:r>
              <a:rPr lang="en-US" altLang="en-US" sz="1800" dirty="0">
                <a:solidFill>
                  <a:srgbClr val="000000"/>
                </a:solidFill>
                <a:cs typeface="Calibri" panose="020F0502020204030204" pitchFamily="34" charset="0"/>
              </a:rPr>
              <a:t>years</a:t>
            </a:r>
            <a:r>
              <a:rPr lang="fr-FR" altLang="en-US" sz="1800" dirty="0">
                <a:solidFill>
                  <a:srgbClr val="000000"/>
                </a:solidFill>
                <a:cs typeface="Calibri" panose="020F0502020204030204" pitchFamily="34" charset="0"/>
              </a:rPr>
              <a:t> of </a:t>
            </a:r>
            <a:r>
              <a:rPr lang="en-US" altLang="en-US" sz="1800" dirty="0">
                <a:solidFill>
                  <a:srgbClr val="000000"/>
                </a:solidFill>
                <a:cs typeface="Calibri" panose="020F0502020204030204" pitchFamily="34" charset="0"/>
              </a:rPr>
              <a:t>age</a:t>
            </a:r>
            <a:r>
              <a:rPr lang="fr-FR" altLang="en-US" sz="1800" b="0" dirty="0">
                <a:solidFill>
                  <a:srgbClr val="000000"/>
                </a:solidFill>
                <a:cs typeface="Calibri" panose="020F0502020204030204" pitchFamily="34" charset="0"/>
              </a:rPr>
              <a:t>. </a:t>
            </a:r>
            <a:endParaRPr lang="fr-FR" altLang="en-US" sz="1800" b="0" dirty="0" smtClean="0">
              <a:solidFill>
                <a:srgbClr val="000000"/>
              </a:solidFill>
              <a:cs typeface="Calibri" panose="020F0502020204030204" pitchFamily="34" charset="0"/>
            </a:endParaRPr>
          </a:p>
          <a:p>
            <a:pPr marL="365760" lvl="0" algn="just">
              <a:lnSpc>
                <a:spcPct val="80000"/>
              </a:lnSpc>
              <a:buClr>
                <a:srgbClr val="00007D"/>
              </a:buClr>
            </a:pPr>
            <a:r>
              <a:rPr lang="fr-FR" altLang="en-US" sz="1800" b="0" dirty="0" smtClean="0">
                <a:solidFill>
                  <a:srgbClr val="000000"/>
                </a:solidFill>
                <a:cs typeface="Calibri" panose="020F0502020204030204" pitchFamily="34" charset="0"/>
              </a:rPr>
              <a:t>(= </a:t>
            </a:r>
            <a:r>
              <a:rPr lang="fr-FR" altLang="en-US" sz="1800" dirty="0" err="1">
                <a:solidFill>
                  <a:srgbClr val="000000"/>
                </a:solidFill>
                <a:cs typeface="Calibri" panose="020F0502020204030204" pitchFamily="34" charset="0"/>
              </a:rPr>
              <a:t>children</a:t>
            </a:r>
            <a:r>
              <a:rPr lang="fr-FR" altLang="en-US" sz="1800" dirty="0">
                <a:solidFill>
                  <a:srgbClr val="000000"/>
                </a:solidFill>
                <a:cs typeface="Calibri" panose="020F0502020204030204" pitchFamily="34" charset="0"/>
              </a:rPr>
              <a:t> </a:t>
            </a:r>
            <a:r>
              <a:rPr lang="fr-FR" altLang="en-US" sz="1800" dirty="0" err="1">
                <a:solidFill>
                  <a:srgbClr val="000000"/>
                </a:solidFill>
                <a:cs typeface="Calibri" panose="020F0502020204030204" pitchFamily="34" charset="0"/>
              </a:rPr>
              <a:t>born</a:t>
            </a:r>
            <a:r>
              <a:rPr lang="fr-FR" altLang="en-US" sz="1800" dirty="0">
                <a:solidFill>
                  <a:srgbClr val="000000"/>
                </a:solidFill>
                <a:cs typeface="Calibri" panose="020F0502020204030204" pitchFamily="34" charset="0"/>
              </a:rPr>
              <a:t> in </a:t>
            </a:r>
            <a:r>
              <a:rPr lang="fr-FR" altLang="en-US" sz="1800" dirty="0" smtClean="0">
                <a:solidFill>
                  <a:srgbClr val="000000"/>
                </a:solidFill>
                <a:cs typeface="Calibri" panose="020F0502020204030204" pitchFamily="34" charset="0"/>
              </a:rPr>
              <a:t>2014</a:t>
            </a:r>
            <a:r>
              <a:rPr lang="fr-FR" altLang="en-US" sz="1800" b="0" dirty="0" smtClean="0">
                <a:solidFill>
                  <a:srgbClr val="000000"/>
                </a:solidFill>
                <a:cs typeface="Calibri" panose="020F0502020204030204" pitchFamily="34" charset="0"/>
              </a:rPr>
              <a:t>)</a:t>
            </a:r>
          </a:p>
          <a:p>
            <a:pPr marL="80010" lvl="0" algn="just">
              <a:lnSpc>
                <a:spcPct val="80000"/>
              </a:lnSpc>
              <a:buClr>
                <a:srgbClr val="00007D"/>
              </a:buClr>
            </a:pPr>
            <a:endParaRPr lang="fr-FR" altLang="en-US" sz="1800" b="0" dirty="0" smtClean="0">
              <a:solidFill>
                <a:srgbClr val="000000"/>
              </a:solidFill>
              <a:cs typeface="Calibri" panose="020F0502020204030204" pitchFamily="34" charset="0"/>
            </a:endParaRPr>
          </a:p>
          <a:p>
            <a:pPr marL="365760" lvl="0" indent="-285750" algn="just">
              <a:lnSpc>
                <a:spcPct val="80000"/>
              </a:lnSpc>
              <a:buClr>
                <a:srgbClr val="00007D"/>
              </a:buClr>
              <a:buFontTx/>
              <a:buChar char="-"/>
            </a:pPr>
            <a:r>
              <a:rPr lang="en-US" altLang="en-US" sz="1800" dirty="0" smtClean="0">
                <a:solidFill>
                  <a:srgbClr val="000000"/>
                </a:solidFill>
                <a:cs typeface="Calibri" panose="020F0502020204030204" pitchFamily="34" charset="0"/>
              </a:rPr>
              <a:t>Primary</a:t>
            </a:r>
            <a:r>
              <a:rPr lang="fr-FR" altLang="en-US" sz="1800" dirty="0" smtClean="0">
                <a:solidFill>
                  <a:srgbClr val="000000"/>
                </a:solidFill>
                <a:cs typeface="Calibri" panose="020F0502020204030204" pitchFamily="34" charset="0"/>
              </a:rPr>
              <a:t> </a:t>
            </a:r>
            <a:r>
              <a:rPr lang="en-US" altLang="en-US" sz="1800" dirty="0">
                <a:solidFill>
                  <a:srgbClr val="000000"/>
                </a:solidFill>
                <a:cs typeface="Calibri" panose="020F0502020204030204" pitchFamily="34" charset="0"/>
              </a:rPr>
              <a:t>year</a:t>
            </a:r>
            <a:r>
              <a:rPr lang="fr-FR" altLang="en-US" sz="1800" dirty="0">
                <a:solidFill>
                  <a:srgbClr val="000000"/>
                </a:solidFill>
                <a:cs typeface="Calibri" panose="020F0502020204030204" pitchFamily="34" charset="0"/>
              </a:rPr>
              <a:t> 1: </a:t>
            </a:r>
            <a:r>
              <a:rPr lang="en-US" altLang="en-US" sz="1800" b="0" dirty="0">
                <a:solidFill>
                  <a:srgbClr val="000000"/>
                </a:solidFill>
                <a:cs typeface="Calibri" panose="020F0502020204030204" pitchFamily="34" charset="0"/>
              </a:rPr>
              <a:t>pupils</a:t>
            </a:r>
            <a:r>
              <a:rPr lang="fr-FR" altLang="en-US" sz="1800" b="0" dirty="0">
                <a:solidFill>
                  <a:srgbClr val="000000"/>
                </a:solidFill>
                <a:cs typeface="Calibri" panose="020F0502020204030204" pitchFamily="34" charset="0"/>
              </a:rPr>
              <a:t> </a:t>
            </a:r>
            <a:r>
              <a:rPr lang="en-US" altLang="en-US" sz="1800" b="0" dirty="0">
                <a:solidFill>
                  <a:srgbClr val="000000"/>
                </a:solidFill>
                <a:cs typeface="Calibri" panose="020F0502020204030204" pitchFamily="34" charset="0"/>
              </a:rPr>
              <a:t>will</a:t>
            </a:r>
            <a:r>
              <a:rPr lang="fr-FR" altLang="en-US" sz="1800" b="0" dirty="0">
                <a:solidFill>
                  <a:srgbClr val="000000"/>
                </a:solidFill>
                <a:cs typeface="Calibri" panose="020F0502020204030204" pitchFamily="34" charset="0"/>
              </a:rPr>
              <a:t> </a:t>
            </a:r>
            <a:r>
              <a:rPr lang="en-US" altLang="en-US" sz="1800" b="0" dirty="0">
                <a:solidFill>
                  <a:srgbClr val="000000"/>
                </a:solidFill>
                <a:cs typeface="Calibri" panose="020F0502020204030204" pitchFamily="34" charset="0"/>
              </a:rPr>
              <a:t>be</a:t>
            </a:r>
            <a:r>
              <a:rPr lang="fr-FR" altLang="en-US" sz="1800" b="0" dirty="0">
                <a:solidFill>
                  <a:srgbClr val="000000"/>
                </a:solidFill>
                <a:cs typeface="Calibri" panose="020F0502020204030204" pitchFamily="34" charset="0"/>
              </a:rPr>
              <a:t> </a:t>
            </a:r>
            <a:r>
              <a:rPr lang="en-US" altLang="en-US" sz="1800" b="0" dirty="0">
                <a:solidFill>
                  <a:srgbClr val="000000"/>
                </a:solidFill>
                <a:cs typeface="Calibri" panose="020F0502020204030204" pitchFamily="34" charset="0"/>
              </a:rPr>
              <a:t>admitted</a:t>
            </a:r>
            <a:r>
              <a:rPr lang="fr-FR" altLang="en-US" sz="1800" b="0" dirty="0">
                <a:solidFill>
                  <a:srgbClr val="000000"/>
                </a:solidFill>
                <a:cs typeface="Calibri" panose="020F0502020204030204" pitchFamily="34" charset="0"/>
              </a:rPr>
              <a:t> at the </a:t>
            </a:r>
            <a:r>
              <a:rPr lang="en-US" altLang="en-US" sz="1800" b="0" dirty="0">
                <a:solidFill>
                  <a:srgbClr val="000000"/>
                </a:solidFill>
                <a:cs typeface="Calibri" panose="020F0502020204030204" pitchFamily="34" charset="0"/>
              </a:rPr>
              <a:t>beginning</a:t>
            </a:r>
            <a:r>
              <a:rPr lang="fr-FR" altLang="en-US" sz="1800" b="0" dirty="0">
                <a:solidFill>
                  <a:srgbClr val="000000"/>
                </a:solidFill>
                <a:cs typeface="Calibri" panose="020F0502020204030204" pitchFamily="34" charset="0"/>
              </a:rPr>
              <a:t> of the </a:t>
            </a:r>
            <a:r>
              <a:rPr lang="en-US" altLang="en-US" sz="1800" b="0" dirty="0">
                <a:solidFill>
                  <a:srgbClr val="000000"/>
                </a:solidFill>
                <a:cs typeface="Calibri" panose="020F0502020204030204" pitchFamily="34" charset="0"/>
              </a:rPr>
              <a:t>school</a:t>
            </a:r>
            <a:r>
              <a:rPr lang="fr-FR" altLang="en-US" sz="1800" b="0" dirty="0">
                <a:solidFill>
                  <a:srgbClr val="000000"/>
                </a:solidFill>
                <a:cs typeface="Calibri" panose="020F0502020204030204" pitchFamily="34" charset="0"/>
              </a:rPr>
              <a:t> </a:t>
            </a:r>
            <a:r>
              <a:rPr lang="en-US" altLang="en-US" sz="1800" b="0" dirty="0">
                <a:solidFill>
                  <a:srgbClr val="000000"/>
                </a:solidFill>
                <a:cs typeface="Calibri" panose="020F0502020204030204" pitchFamily="34" charset="0"/>
              </a:rPr>
              <a:t>year</a:t>
            </a:r>
            <a:r>
              <a:rPr lang="fr-FR" altLang="en-US" sz="1800" b="0" dirty="0">
                <a:solidFill>
                  <a:srgbClr val="000000"/>
                </a:solidFill>
                <a:cs typeface="Calibri" panose="020F0502020204030204" pitchFamily="34" charset="0"/>
              </a:rPr>
              <a:t> in </a:t>
            </a:r>
            <a:r>
              <a:rPr lang="en-US" altLang="en-US" sz="1800" b="0" dirty="0">
                <a:solidFill>
                  <a:srgbClr val="000000"/>
                </a:solidFill>
                <a:cs typeface="Calibri" panose="020F0502020204030204" pitchFamily="34" charset="0"/>
              </a:rPr>
              <a:t>September</a:t>
            </a:r>
            <a:r>
              <a:rPr lang="fr-FR" altLang="en-US" sz="1800" b="0" dirty="0">
                <a:solidFill>
                  <a:srgbClr val="000000"/>
                </a:solidFill>
                <a:cs typeface="Calibri" panose="020F0502020204030204" pitchFamily="34" charset="0"/>
              </a:rPr>
              <a:t> of the </a:t>
            </a:r>
            <a:r>
              <a:rPr lang="en-US" altLang="en-US" sz="1800" b="0" dirty="0">
                <a:solidFill>
                  <a:srgbClr val="000000"/>
                </a:solidFill>
                <a:cs typeface="Calibri" panose="020F0502020204030204" pitchFamily="34" charset="0"/>
              </a:rPr>
              <a:t>calendar</a:t>
            </a:r>
            <a:r>
              <a:rPr lang="fr-FR" altLang="en-US" sz="1800" b="0" dirty="0">
                <a:solidFill>
                  <a:srgbClr val="000000"/>
                </a:solidFill>
                <a:cs typeface="Calibri" panose="020F0502020204030204" pitchFamily="34" charset="0"/>
              </a:rPr>
              <a:t> </a:t>
            </a:r>
            <a:r>
              <a:rPr lang="en-US" altLang="en-US" sz="1800" b="0" dirty="0">
                <a:solidFill>
                  <a:srgbClr val="000000"/>
                </a:solidFill>
                <a:cs typeface="Calibri" panose="020F0502020204030204" pitchFamily="34" charset="0"/>
              </a:rPr>
              <a:t>year</a:t>
            </a:r>
            <a:r>
              <a:rPr lang="fr-FR" altLang="en-US" sz="1800" b="0" dirty="0">
                <a:solidFill>
                  <a:srgbClr val="000000"/>
                </a:solidFill>
                <a:cs typeface="Calibri" panose="020F0502020204030204" pitchFamily="34" charset="0"/>
              </a:rPr>
              <a:t> in </a:t>
            </a:r>
            <a:r>
              <a:rPr lang="en-US" altLang="en-US" sz="1800" b="0" dirty="0">
                <a:solidFill>
                  <a:srgbClr val="000000"/>
                </a:solidFill>
                <a:cs typeface="Calibri" panose="020F0502020204030204" pitchFamily="34" charset="0"/>
              </a:rPr>
              <a:t>which</a:t>
            </a:r>
            <a:r>
              <a:rPr lang="fr-FR" altLang="en-US" sz="1800" b="0" dirty="0">
                <a:solidFill>
                  <a:srgbClr val="000000"/>
                </a:solidFill>
                <a:cs typeface="Calibri" panose="020F0502020204030204" pitchFamily="34" charset="0"/>
              </a:rPr>
              <a:t> the </a:t>
            </a:r>
            <a:r>
              <a:rPr lang="en-US" altLang="en-US" sz="1800" b="0" dirty="0">
                <a:solidFill>
                  <a:srgbClr val="000000"/>
                </a:solidFill>
                <a:cs typeface="Calibri" panose="020F0502020204030204" pitchFamily="34" charset="0"/>
              </a:rPr>
              <a:t>child</a:t>
            </a:r>
            <a:r>
              <a:rPr lang="fr-FR" altLang="en-US" sz="1800" b="0" dirty="0">
                <a:solidFill>
                  <a:srgbClr val="000000"/>
                </a:solidFill>
                <a:cs typeface="Calibri" panose="020F0502020204030204" pitchFamily="34" charset="0"/>
              </a:rPr>
              <a:t> </a:t>
            </a:r>
            <a:r>
              <a:rPr lang="en-US" altLang="en-US" sz="1800" b="0" dirty="0">
                <a:solidFill>
                  <a:srgbClr val="000000"/>
                </a:solidFill>
                <a:cs typeface="Calibri" panose="020F0502020204030204" pitchFamily="34" charset="0"/>
              </a:rPr>
              <a:t>reaches</a:t>
            </a:r>
            <a:r>
              <a:rPr lang="fr-FR" altLang="en-US" sz="1800" b="0" dirty="0">
                <a:solidFill>
                  <a:srgbClr val="000000"/>
                </a:solidFill>
                <a:cs typeface="Calibri" panose="020F0502020204030204" pitchFamily="34" charset="0"/>
              </a:rPr>
              <a:t> </a:t>
            </a:r>
            <a:r>
              <a:rPr lang="fr-FR" altLang="en-US" sz="1800" dirty="0">
                <a:solidFill>
                  <a:srgbClr val="000000"/>
                </a:solidFill>
                <a:cs typeface="Calibri" panose="020F0502020204030204" pitchFamily="34" charset="0"/>
              </a:rPr>
              <a:t>6 </a:t>
            </a:r>
            <a:r>
              <a:rPr lang="en-US" altLang="en-US" sz="1800" dirty="0">
                <a:solidFill>
                  <a:srgbClr val="000000"/>
                </a:solidFill>
                <a:cs typeface="Calibri" panose="020F0502020204030204" pitchFamily="34" charset="0"/>
              </a:rPr>
              <a:t>years</a:t>
            </a:r>
            <a:r>
              <a:rPr lang="fr-FR" altLang="en-US" sz="1800" dirty="0">
                <a:solidFill>
                  <a:srgbClr val="000000"/>
                </a:solidFill>
                <a:cs typeface="Calibri" panose="020F0502020204030204" pitchFamily="34" charset="0"/>
              </a:rPr>
              <a:t> of </a:t>
            </a:r>
            <a:r>
              <a:rPr lang="en-US" altLang="en-US" sz="1800" dirty="0">
                <a:solidFill>
                  <a:srgbClr val="000000"/>
                </a:solidFill>
                <a:cs typeface="Calibri" panose="020F0502020204030204" pitchFamily="34" charset="0"/>
              </a:rPr>
              <a:t>age</a:t>
            </a:r>
            <a:r>
              <a:rPr lang="fr-FR" altLang="en-US" sz="1800" b="0" dirty="0" smtClean="0">
                <a:solidFill>
                  <a:srgbClr val="000000"/>
                </a:solidFill>
                <a:cs typeface="Calibri" panose="020F0502020204030204" pitchFamily="34" charset="0"/>
              </a:rPr>
              <a:t>.</a:t>
            </a:r>
          </a:p>
          <a:p>
            <a:pPr marL="365760" algn="just">
              <a:lnSpc>
                <a:spcPct val="80000"/>
              </a:lnSpc>
              <a:buClr>
                <a:srgbClr val="00007D"/>
              </a:buClr>
            </a:pPr>
            <a:r>
              <a:rPr lang="fr-FR" altLang="en-US" sz="1800" b="0" dirty="0">
                <a:solidFill>
                  <a:srgbClr val="000000"/>
                </a:solidFill>
                <a:cs typeface="Calibri" panose="020F0502020204030204" pitchFamily="34" charset="0"/>
              </a:rPr>
              <a:t>(= </a:t>
            </a:r>
            <a:r>
              <a:rPr lang="fr-FR" altLang="en-US" sz="1800" dirty="0" err="1">
                <a:solidFill>
                  <a:srgbClr val="000000"/>
                </a:solidFill>
                <a:cs typeface="Calibri" panose="020F0502020204030204" pitchFamily="34" charset="0"/>
              </a:rPr>
              <a:t>children</a:t>
            </a:r>
            <a:r>
              <a:rPr lang="fr-FR" altLang="en-US" sz="1800" dirty="0">
                <a:solidFill>
                  <a:srgbClr val="000000"/>
                </a:solidFill>
                <a:cs typeface="Calibri" panose="020F0502020204030204" pitchFamily="34" charset="0"/>
              </a:rPr>
              <a:t> </a:t>
            </a:r>
            <a:r>
              <a:rPr lang="fr-FR" altLang="en-US" sz="1800" dirty="0" err="1">
                <a:solidFill>
                  <a:srgbClr val="000000"/>
                </a:solidFill>
                <a:cs typeface="Calibri" panose="020F0502020204030204" pitchFamily="34" charset="0"/>
              </a:rPr>
              <a:t>born</a:t>
            </a:r>
            <a:r>
              <a:rPr lang="fr-FR" altLang="en-US" sz="1800" dirty="0">
                <a:solidFill>
                  <a:srgbClr val="000000"/>
                </a:solidFill>
                <a:cs typeface="Calibri" panose="020F0502020204030204" pitchFamily="34" charset="0"/>
              </a:rPr>
              <a:t> in </a:t>
            </a:r>
            <a:r>
              <a:rPr lang="fr-FR" altLang="en-US" sz="1800" dirty="0" smtClean="0">
                <a:solidFill>
                  <a:srgbClr val="000000"/>
                </a:solidFill>
                <a:cs typeface="Calibri" panose="020F0502020204030204" pitchFamily="34" charset="0"/>
              </a:rPr>
              <a:t>2012</a:t>
            </a:r>
            <a:r>
              <a:rPr lang="fr-FR" altLang="en-US" sz="1800" b="0" dirty="0" smtClean="0">
                <a:solidFill>
                  <a:srgbClr val="000000"/>
                </a:solidFill>
                <a:cs typeface="Calibri" panose="020F0502020204030204" pitchFamily="34" charset="0"/>
              </a:rPr>
              <a:t>)</a:t>
            </a:r>
            <a:endParaRPr lang="fr-FR" altLang="en-US" sz="1800" b="0" dirty="0">
              <a:solidFill>
                <a:srgbClr val="000000"/>
              </a:solidFill>
              <a:cs typeface="Calibri" panose="020F0502020204030204" pitchFamily="34" charset="0"/>
            </a:endParaRPr>
          </a:p>
          <a:p>
            <a:pPr marL="80010" lvl="0" algn="just">
              <a:lnSpc>
                <a:spcPct val="80000"/>
              </a:lnSpc>
              <a:buClr>
                <a:srgbClr val="00007D"/>
              </a:buClr>
            </a:pPr>
            <a:endParaRPr lang="fr-FR" altLang="en-US" sz="1800" b="0" dirty="0">
              <a:solidFill>
                <a:srgbClr val="000000"/>
              </a:solidFill>
              <a:cs typeface="Calibri" panose="020F0502020204030204" pitchFamily="34" charset="0"/>
            </a:endParaRPr>
          </a:p>
          <a:p>
            <a:pPr lvl="0" algn="just">
              <a:lnSpc>
                <a:spcPct val="80000"/>
              </a:lnSpc>
              <a:spcBef>
                <a:spcPct val="20000"/>
              </a:spcBef>
              <a:buClr>
                <a:srgbClr val="00007D"/>
              </a:buClr>
              <a:buSzPct val="75000"/>
            </a:pPr>
            <a:endParaRPr lang="fr-FR" altLang="en-US" sz="1400" b="0" kern="0" dirty="0" smtClean="0">
              <a:solidFill>
                <a:srgbClr val="0033CC"/>
              </a:solidFill>
            </a:endParaRPr>
          </a:p>
          <a:p>
            <a:pPr marL="342900" lvl="0" indent="-342900" algn="just">
              <a:lnSpc>
                <a:spcPct val="80000"/>
              </a:lnSpc>
              <a:spcBef>
                <a:spcPct val="20000"/>
              </a:spcBef>
              <a:buClr>
                <a:srgbClr val="00007D"/>
              </a:buClr>
              <a:buSzPct val="75000"/>
              <a:buFont typeface="Wingdings" pitchFamily="2" charset="2"/>
              <a:buChar char="n"/>
            </a:pPr>
            <a:r>
              <a:rPr lang="en-US" sz="1800" kern="0" dirty="0" smtClean="0">
                <a:solidFill>
                  <a:srgbClr val="0000FF"/>
                </a:solidFill>
              </a:rPr>
              <a:t>Pupils who are already attending one of the Brussels European Schools/sites during the 2017/2018 school year</a:t>
            </a:r>
            <a:r>
              <a:rPr lang="en-US" sz="1800" b="0" kern="0" dirty="0" smtClean="0">
                <a:solidFill>
                  <a:srgbClr val="000000"/>
                </a:solidFill>
              </a:rPr>
              <a:t> – regardless of their cycle - </a:t>
            </a:r>
            <a:r>
              <a:rPr lang="en-US" sz="1800" b="0" kern="0" dirty="0" smtClean="0">
                <a:solidFill>
                  <a:srgbClr val="0000FF"/>
                </a:solidFill>
              </a:rPr>
              <a:t>will automatically be enrolled for the 2018/2019 school year.</a:t>
            </a:r>
            <a:r>
              <a:rPr lang="en-US" sz="1800" b="0" kern="0" dirty="0" smtClean="0">
                <a:solidFill>
                  <a:srgbClr val="000000"/>
                </a:solidFill>
              </a:rPr>
              <a:t> No NEW application for enrolment should be submitted. The school will automatically consult the parents regarding the optional subjects.</a:t>
            </a:r>
          </a:p>
          <a:p>
            <a:pPr lvl="0" algn="just">
              <a:lnSpc>
                <a:spcPct val="80000"/>
              </a:lnSpc>
              <a:spcBef>
                <a:spcPct val="20000"/>
              </a:spcBef>
              <a:buClr>
                <a:srgbClr val="00007D"/>
              </a:buClr>
              <a:buSzPct val="75000"/>
            </a:pPr>
            <a:endParaRPr lang="en-US" sz="1800" b="0" kern="0" dirty="0" smtClean="0">
              <a:solidFill>
                <a:srgbClr val="000000"/>
              </a:solidFill>
            </a:endParaRPr>
          </a:p>
          <a:p>
            <a:pPr marL="342900" indent="-342900" algn="just">
              <a:lnSpc>
                <a:spcPct val="80000"/>
              </a:lnSpc>
              <a:spcBef>
                <a:spcPct val="20000"/>
              </a:spcBef>
              <a:buClr>
                <a:srgbClr val="00007D"/>
              </a:buClr>
              <a:buSzPct val="75000"/>
              <a:buFont typeface="Wingdings" pitchFamily="2" charset="2"/>
              <a:buChar char="n"/>
            </a:pPr>
            <a:r>
              <a:rPr lang="en-US" sz="1800" b="0" kern="0" dirty="0" smtClean="0">
                <a:solidFill>
                  <a:srgbClr val="000000"/>
                </a:solidFill>
              </a:rPr>
              <a:t>The legal representative of </a:t>
            </a:r>
            <a:r>
              <a:rPr lang="en-US" sz="1800" kern="0" dirty="0" smtClean="0">
                <a:solidFill>
                  <a:srgbClr val="0000FF"/>
                </a:solidFill>
              </a:rPr>
              <a:t>pupils in P5 at the European School, Brussels I – </a:t>
            </a:r>
            <a:r>
              <a:rPr lang="en-US" sz="1800" kern="0" dirty="0" err="1" smtClean="0">
                <a:solidFill>
                  <a:srgbClr val="0000FF"/>
                </a:solidFill>
              </a:rPr>
              <a:t>Berkendael</a:t>
            </a:r>
            <a:r>
              <a:rPr lang="en-US" sz="1800" kern="0" dirty="0" smtClean="0">
                <a:solidFill>
                  <a:srgbClr val="0000FF"/>
                </a:solidFill>
              </a:rPr>
              <a:t> Site during the 2017/2018 school year</a:t>
            </a:r>
            <a:r>
              <a:rPr lang="en-US" sz="1800" b="0" kern="0" dirty="0" smtClean="0">
                <a:solidFill>
                  <a:srgbClr val="000000"/>
                </a:solidFill>
              </a:rPr>
              <a:t>, </a:t>
            </a:r>
            <a:r>
              <a:rPr lang="en-US" sz="1800" b="0" kern="0" dirty="0" smtClean="0">
                <a:solidFill>
                  <a:schemeClr val="accent1">
                    <a:lumMod val="75000"/>
                  </a:schemeClr>
                </a:solidFill>
              </a:rPr>
              <a:t>will be required to submit, </a:t>
            </a:r>
            <a:r>
              <a:rPr lang="en-US" sz="1800" kern="0" dirty="0" smtClean="0">
                <a:solidFill>
                  <a:schemeClr val="accent1">
                    <a:lumMod val="75000"/>
                  </a:schemeClr>
                </a:solidFill>
              </a:rPr>
              <a:t>during the first phase</a:t>
            </a:r>
            <a:r>
              <a:rPr lang="en-US" sz="1800" b="0" kern="0" dirty="0" smtClean="0">
                <a:solidFill>
                  <a:schemeClr val="accent1">
                    <a:lumMod val="75000"/>
                  </a:schemeClr>
                </a:solidFill>
              </a:rPr>
              <a:t>, a </a:t>
            </a:r>
            <a:r>
              <a:rPr lang="en-US" sz="1800" kern="0" dirty="0" smtClean="0">
                <a:solidFill>
                  <a:schemeClr val="accent1">
                    <a:lumMod val="75000"/>
                  </a:schemeClr>
                </a:solidFill>
              </a:rPr>
              <a:t>transfer application</a:t>
            </a:r>
            <a:r>
              <a:rPr lang="en-US" sz="1800" kern="0" dirty="0" smtClean="0">
                <a:solidFill>
                  <a:srgbClr val="000000"/>
                </a:solidFill>
              </a:rPr>
              <a:t> </a:t>
            </a:r>
            <a:r>
              <a:rPr lang="en-US" sz="1800" b="0" kern="0" dirty="0" smtClean="0">
                <a:solidFill>
                  <a:srgbClr val="000000"/>
                </a:solidFill>
              </a:rPr>
              <a:t>to continue their schooling in the secondary cycle at the European Schools, Brussels I – Uccle Site, Brussels II, Brussels III or Brussels IV. </a:t>
            </a:r>
          </a:p>
          <a:p>
            <a:pPr algn="just">
              <a:lnSpc>
                <a:spcPct val="80000"/>
              </a:lnSpc>
              <a:spcBef>
                <a:spcPct val="20000"/>
              </a:spcBef>
              <a:buClr>
                <a:srgbClr val="00007D"/>
              </a:buClr>
              <a:buSzPct val="75000"/>
            </a:pPr>
            <a:r>
              <a:rPr lang="fr-BE" sz="1800" dirty="0" smtClean="0"/>
              <a:t>Les </a:t>
            </a:r>
            <a:endParaRPr lang="fr-BE" sz="1800" dirty="0"/>
          </a:p>
          <a:p>
            <a:pPr algn="just">
              <a:lnSpc>
                <a:spcPct val="80000"/>
              </a:lnSpc>
              <a:spcBef>
                <a:spcPct val="20000"/>
              </a:spcBef>
              <a:buClr>
                <a:srgbClr val="00007D"/>
              </a:buClr>
              <a:buSzPct val="75000"/>
            </a:pPr>
            <a:endParaRPr lang="fr-BE" sz="1800" dirty="0" smtClean="0"/>
          </a:p>
        </p:txBody>
      </p:sp>
      <p:sp>
        <p:nvSpPr>
          <p:cNvPr id="4" name="Slide Number Placeholder 3"/>
          <p:cNvSpPr>
            <a:spLocks noGrp="1"/>
          </p:cNvSpPr>
          <p:nvPr>
            <p:ph type="sldNum" sz="quarter" idx="11"/>
          </p:nvPr>
        </p:nvSpPr>
        <p:spPr/>
        <p:txBody>
          <a:bodyPr/>
          <a:lstStyle/>
          <a:p>
            <a:fld id="{3EA60C30-232B-43A0-8F1E-0F9C8E00EFFF}" type="slidenum">
              <a:rPr lang="fr-FR" altLang="en-US" smtClean="0">
                <a:solidFill>
                  <a:schemeClr val="bg1">
                    <a:lumMod val="65000"/>
                  </a:schemeClr>
                </a:solidFill>
                <a:latin typeface="+mn-lt"/>
              </a:rPr>
              <a:pPr/>
              <a:t>27</a:t>
            </a:fld>
            <a:endParaRPr lang="fr-FR" altLang="en-US" dirty="0">
              <a:solidFill>
                <a:schemeClr val="bg1">
                  <a:lumMod val="65000"/>
                </a:schemeClr>
              </a:solidFill>
              <a:latin typeface="+mn-lt"/>
            </a:endParaRPr>
          </a:p>
        </p:txBody>
      </p:sp>
    </p:spTree>
    <p:extLst>
      <p:ext uri="{BB962C8B-B14F-4D97-AF65-F5344CB8AC3E}">
        <p14:creationId xmlns:p14="http://schemas.microsoft.com/office/powerpoint/2010/main" val="36518249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620688"/>
            <a:ext cx="8229600" cy="2232248"/>
          </a:xfrm>
        </p:spPr>
        <p:txBody>
          <a:bodyPr/>
          <a:lstStyle/>
          <a:p>
            <a:pPr eaLnBrk="1" hangingPunct="1">
              <a:spcBef>
                <a:spcPts val="600"/>
              </a:spcBef>
              <a:spcAft>
                <a:spcPts val="600"/>
              </a:spcAft>
            </a:pPr>
            <a:r>
              <a:rPr lang="en-US" altLang="en-US" sz="2400" b="1" dirty="0" smtClean="0">
                <a:solidFill>
                  <a:srgbClr val="0033CC"/>
                </a:solidFill>
                <a:latin typeface="Calibri" pitchFamily="34" charset="0"/>
              </a:rPr>
              <a:t>- </a:t>
            </a:r>
            <a:r>
              <a:rPr lang="en-US" altLang="en-US" sz="2400" b="1" dirty="0" smtClean="0">
                <a:solidFill>
                  <a:srgbClr val="0000FF"/>
                </a:solidFill>
                <a:latin typeface="Calibri" pitchFamily="34" charset="0"/>
              </a:rPr>
              <a:t>How should </a:t>
            </a:r>
            <a:r>
              <a:rPr lang="en-US" altLang="en-US" sz="2400" b="1" dirty="0">
                <a:solidFill>
                  <a:srgbClr val="0000FF"/>
                </a:solidFill>
                <a:latin typeface="Calibri" pitchFamily="34" charset="0"/>
              </a:rPr>
              <a:t>the language </a:t>
            </a:r>
            <a:r>
              <a:rPr lang="en-US" altLang="en-US" sz="2400" b="1" dirty="0" smtClean="0">
                <a:solidFill>
                  <a:srgbClr val="0000FF"/>
                </a:solidFill>
                <a:latin typeface="Calibri" pitchFamily="34" charset="0"/>
              </a:rPr>
              <a:t>section be chosen? </a:t>
            </a:r>
            <a:r>
              <a:rPr lang="en-US" altLang="en-US" sz="2400" b="1" dirty="0">
                <a:solidFill>
                  <a:srgbClr val="0000FF"/>
                </a:solidFill>
                <a:latin typeface="Calibri" pitchFamily="34" charset="0"/>
              </a:rPr>
              <a:t>Who makes this choice in </a:t>
            </a:r>
            <a:r>
              <a:rPr lang="en-US" altLang="en-US" sz="2400" b="1" dirty="0" smtClean="0">
                <a:solidFill>
                  <a:srgbClr val="0000FF"/>
                </a:solidFill>
                <a:latin typeface="Calibri" pitchFamily="34" charset="0"/>
              </a:rPr>
              <a:t>the event of </a:t>
            </a:r>
            <a:r>
              <a:rPr lang="en-US" altLang="en-US" sz="2400" b="1" dirty="0">
                <a:solidFill>
                  <a:srgbClr val="0000FF"/>
                </a:solidFill>
                <a:latin typeface="Calibri" pitchFamily="34" charset="0"/>
              </a:rPr>
              <a:t>doubts </a:t>
            </a:r>
            <a:r>
              <a:rPr lang="en-US" altLang="en-US" sz="2400" b="1" dirty="0" smtClean="0">
                <a:solidFill>
                  <a:srgbClr val="0000FF"/>
                </a:solidFill>
                <a:latin typeface="Calibri" pitchFamily="34" charset="0"/>
              </a:rPr>
              <a:t>about </a:t>
            </a:r>
            <a:r>
              <a:rPr lang="en-US" altLang="en-US" sz="2400" b="1" dirty="0">
                <a:solidFill>
                  <a:srgbClr val="0000FF"/>
                </a:solidFill>
                <a:latin typeface="Calibri" pitchFamily="34" charset="0"/>
              </a:rPr>
              <a:t>the child's </a:t>
            </a:r>
            <a:r>
              <a:rPr lang="en-US" altLang="en-US" sz="2400" b="1" dirty="0" smtClean="0">
                <a:solidFill>
                  <a:srgbClr val="0000FF"/>
                </a:solidFill>
                <a:latin typeface="Calibri" pitchFamily="34" charset="0"/>
              </a:rPr>
              <a:t>dominant language?</a:t>
            </a:r>
            <a:br>
              <a:rPr lang="en-US" altLang="en-US" sz="2400" b="1" dirty="0" smtClean="0">
                <a:solidFill>
                  <a:srgbClr val="0000FF"/>
                </a:solidFill>
                <a:latin typeface="Calibri" pitchFamily="34" charset="0"/>
              </a:rPr>
            </a:br>
            <a:r>
              <a:rPr lang="en-US" altLang="en-US" sz="2400" b="1" dirty="0" smtClean="0">
                <a:solidFill>
                  <a:srgbClr val="0000FF"/>
                </a:solidFill>
                <a:latin typeface="Calibri" pitchFamily="34" charset="0"/>
              </a:rPr>
              <a:t/>
            </a:r>
            <a:br>
              <a:rPr lang="en-US" altLang="en-US" sz="2400" b="1" dirty="0" smtClean="0">
                <a:solidFill>
                  <a:srgbClr val="0000FF"/>
                </a:solidFill>
                <a:latin typeface="Calibri" pitchFamily="34" charset="0"/>
              </a:rPr>
            </a:br>
            <a:r>
              <a:rPr lang="en-US" altLang="en-US" sz="2400" b="1" dirty="0" smtClean="0">
                <a:solidFill>
                  <a:srgbClr val="0000FF"/>
                </a:solidFill>
                <a:latin typeface="Calibri" pitchFamily="34" charset="0"/>
              </a:rPr>
              <a:t>- What </a:t>
            </a:r>
            <a:r>
              <a:rPr lang="en-US" altLang="en-US" sz="2400" b="1" dirty="0">
                <a:solidFill>
                  <a:srgbClr val="0000FF"/>
                </a:solidFill>
                <a:latin typeface="Calibri" pitchFamily="34" charset="0"/>
              </a:rPr>
              <a:t>can parents do if they contest this choice, </a:t>
            </a:r>
            <a:r>
              <a:rPr lang="en-US" altLang="en-US" sz="2400" b="1" dirty="0" smtClean="0">
                <a:solidFill>
                  <a:srgbClr val="0000FF"/>
                </a:solidFill>
                <a:latin typeface="Calibri" pitchFamily="34" charset="0"/>
              </a:rPr>
              <a:t>lodge an appeal?</a:t>
            </a:r>
            <a:endParaRPr lang="fr-FR" altLang="en-US" sz="2400" b="1" dirty="0" smtClean="0">
              <a:solidFill>
                <a:srgbClr val="0000FF"/>
              </a:solidFill>
              <a:latin typeface="Calibri" pitchFamily="34" charset="0"/>
            </a:endParaRPr>
          </a:p>
        </p:txBody>
      </p:sp>
      <p:sp>
        <p:nvSpPr>
          <p:cNvPr id="20483" name="Rectangle 3"/>
          <p:cNvSpPr>
            <a:spLocks noGrp="1" noChangeArrowheads="1"/>
          </p:cNvSpPr>
          <p:nvPr>
            <p:ph idx="1"/>
          </p:nvPr>
        </p:nvSpPr>
        <p:spPr>
          <a:xfrm>
            <a:off x="402779" y="3212976"/>
            <a:ext cx="8291264" cy="2664296"/>
          </a:xfrm>
        </p:spPr>
        <p:txBody>
          <a:bodyPr/>
          <a:lstStyle/>
          <a:p>
            <a:pPr eaLnBrk="1" hangingPunct="1"/>
            <a:r>
              <a:rPr lang="fr-BE" altLang="en-US" sz="2000" dirty="0" smtClean="0">
                <a:solidFill>
                  <a:srgbClr val="000000"/>
                </a:solidFill>
                <a:latin typeface="Calibri" pitchFamily="34" charset="0"/>
              </a:rPr>
              <a:t>Article 47(e) of the General </a:t>
            </a:r>
            <a:r>
              <a:rPr lang="en-US" altLang="en-US" sz="2000" dirty="0" smtClean="0">
                <a:solidFill>
                  <a:srgbClr val="000000"/>
                </a:solidFill>
                <a:latin typeface="Calibri" pitchFamily="34" charset="0"/>
              </a:rPr>
              <a:t>Rules</a:t>
            </a:r>
            <a:r>
              <a:rPr lang="fr-BE" altLang="en-US" sz="2000" dirty="0" smtClean="0">
                <a:solidFill>
                  <a:srgbClr val="000000"/>
                </a:solidFill>
                <a:latin typeface="Calibri" pitchFamily="34" charset="0"/>
              </a:rPr>
              <a:t> of the </a:t>
            </a:r>
            <a:r>
              <a:rPr lang="en-US" altLang="en-US" sz="2000" dirty="0" smtClean="0">
                <a:solidFill>
                  <a:srgbClr val="000000"/>
                </a:solidFill>
                <a:latin typeface="Calibri" pitchFamily="34" charset="0"/>
              </a:rPr>
              <a:t>European</a:t>
            </a:r>
            <a:r>
              <a:rPr lang="fr-BE" altLang="en-US" sz="2000" dirty="0" smtClean="0">
                <a:solidFill>
                  <a:srgbClr val="000000"/>
                </a:solidFill>
                <a:latin typeface="Calibri" pitchFamily="34" charset="0"/>
              </a:rPr>
              <a:t> </a:t>
            </a:r>
            <a:r>
              <a:rPr lang="en-US" altLang="en-US" sz="2000" dirty="0" smtClean="0">
                <a:solidFill>
                  <a:srgbClr val="000000"/>
                </a:solidFill>
                <a:latin typeface="Calibri" pitchFamily="34" charset="0"/>
              </a:rPr>
              <a:t>Schools</a:t>
            </a:r>
            <a:r>
              <a:rPr lang="fr-BE" altLang="en-US" sz="2000" dirty="0" smtClean="0">
                <a:solidFill>
                  <a:srgbClr val="000000"/>
                </a:solidFill>
                <a:latin typeface="Calibri" pitchFamily="34" charset="0"/>
              </a:rPr>
              <a:t> </a:t>
            </a:r>
            <a:r>
              <a:rPr lang="fr-BE" altLang="en-US" sz="2000" dirty="0" smtClean="0">
                <a:latin typeface="Calibri" pitchFamily="34" charset="0"/>
              </a:rPr>
              <a:t>	</a:t>
            </a:r>
            <a:r>
              <a:rPr lang="fr-BE" altLang="en-US" sz="1400" dirty="0" smtClean="0">
                <a:latin typeface="Calibri" pitchFamily="34" charset="0"/>
              </a:rPr>
              <a:t>(2014-03-D-14-en-5), </a:t>
            </a:r>
            <a:endParaRPr lang="fr-BE" altLang="en-US" sz="1400" dirty="0" smtClean="0"/>
          </a:p>
          <a:p>
            <a:pPr algn="just" eaLnBrk="1" hangingPunct="1">
              <a:buFont typeface="Wingdings" pitchFamily="2" charset="2"/>
              <a:buNone/>
            </a:pPr>
            <a:r>
              <a:rPr lang="fr-BE" altLang="en-US" sz="2000" dirty="0" smtClean="0">
                <a:latin typeface="Calibri" pitchFamily="34" charset="0"/>
              </a:rPr>
              <a:t>	</a:t>
            </a:r>
          </a:p>
          <a:p>
            <a:pPr eaLnBrk="1" hangingPunct="1"/>
            <a:r>
              <a:rPr lang="fr-BE" altLang="en-US" sz="2000" dirty="0" smtClean="0">
                <a:solidFill>
                  <a:srgbClr val="000000"/>
                </a:solidFill>
                <a:latin typeface="Calibri" pitchFamily="34" charset="0"/>
              </a:rPr>
              <a:t>Articles 2.14. and 2.15. of the </a:t>
            </a:r>
            <a:r>
              <a:rPr lang="fr-BE" altLang="en-US" sz="2000" dirty="0" smtClean="0">
                <a:latin typeface="Calibri" pitchFamily="34" charset="0"/>
              </a:rPr>
              <a:t>2018-2019</a:t>
            </a:r>
            <a:r>
              <a:rPr lang="fr-BE" altLang="en-US" sz="2000" dirty="0" smtClean="0">
                <a:solidFill>
                  <a:srgbClr val="000000"/>
                </a:solidFill>
                <a:latin typeface="Calibri" pitchFamily="34" charset="0"/>
              </a:rPr>
              <a:t> </a:t>
            </a:r>
            <a:r>
              <a:rPr lang="en-US" altLang="en-US" sz="2000" dirty="0" smtClean="0">
                <a:solidFill>
                  <a:srgbClr val="000000"/>
                </a:solidFill>
                <a:latin typeface="Calibri" pitchFamily="34" charset="0"/>
              </a:rPr>
              <a:t>Enrolment</a:t>
            </a:r>
            <a:r>
              <a:rPr lang="fr-BE" altLang="en-US" sz="2000" dirty="0" smtClean="0">
                <a:solidFill>
                  <a:srgbClr val="000000"/>
                </a:solidFill>
                <a:latin typeface="Calibri" pitchFamily="34" charset="0"/>
              </a:rPr>
              <a:t> Policy</a:t>
            </a:r>
          </a:p>
          <a:p>
            <a:pPr marL="0" indent="0" eaLnBrk="1" hangingPunct="1">
              <a:buNone/>
            </a:pPr>
            <a:endParaRPr lang="fr-BE" altLang="en-US" sz="2000" dirty="0" smtClean="0">
              <a:solidFill>
                <a:srgbClr val="0033CC"/>
              </a:solidFill>
              <a:latin typeface="Calibri" pitchFamily="34" charset="0"/>
            </a:endParaRPr>
          </a:p>
          <a:p>
            <a:pPr algn="just" eaLnBrk="1" hangingPunct="1"/>
            <a:r>
              <a:rPr lang="en-US" altLang="en-US" sz="2000" dirty="0" smtClean="0">
                <a:solidFill>
                  <a:srgbClr val="000000"/>
                </a:solidFill>
                <a:latin typeface="Calibri" pitchFamily="34" charset="0"/>
              </a:rPr>
              <a:t>A contentious appeal against the pedagogical decision taken by the school, together with the CEA’s decision on award of a place in one or other of the schools, may be lodged with the Complaints Board of the European Schools</a:t>
            </a:r>
            <a:r>
              <a:rPr lang="fr-BE" altLang="en-US" sz="2000" dirty="0" smtClean="0">
                <a:solidFill>
                  <a:srgbClr val="000000"/>
                </a:solidFill>
                <a:latin typeface="Calibri" pitchFamily="34" charset="0"/>
              </a:rPr>
              <a:t>. </a:t>
            </a:r>
            <a:endParaRPr lang="fr-FR" altLang="en-US" sz="2000" dirty="0" smtClean="0">
              <a:solidFill>
                <a:srgbClr val="000000"/>
              </a:solidFill>
              <a:latin typeface="Calibri" pitchFamily="34" charset="0"/>
            </a:endParaRPr>
          </a:p>
        </p:txBody>
      </p:sp>
      <p:sp>
        <p:nvSpPr>
          <p:cNvPr id="5" name="Slide Number Placeholder 4"/>
          <p:cNvSpPr txBox="1">
            <a:spLocks noGrp="1"/>
          </p:cNvSpPr>
          <p:nvPr/>
        </p:nvSpPr>
        <p:spPr>
          <a:xfrm>
            <a:off x="6553200" y="6356350"/>
            <a:ext cx="2133600" cy="365125"/>
          </a:xfrm>
          <a:prstGeom prst="rect">
            <a:avLst/>
          </a:prstGeom>
          <a:noFill/>
        </p:spPr>
        <p:txBody>
          <a:bodyPr anchor="ctr"/>
          <a:lstStyle>
            <a:lvl1pPr eaLnBrk="0" hangingPunct="0">
              <a:defRPr sz="3200" b="1">
                <a:solidFill>
                  <a:schemeClr val="bg1"/>
                </a:solidFill>
                <a:latin typeface="Calibri" pitchFamily="34" charset="0"/>
              </a:defRPr>
            </a:lvl1pPr>
            <a:lvl2pPr marL="742950" indent="-285750" eaLnBrk="0" hangingPunct="0">
              <a:defRPr sz="3200" b="1">
                <a:solidFill>
                  <a:schemeClr val="bg1"/>
                </a:solidFill>
                <a:latin typeface="Calibri" pitchFamily="34" charset="0"/>
              </a:defRPr>
            </a:lvl2pPr>
            <a:lvl3pPr marL="1143000" indent="-228600" eaLnBrk="0" hangingPunct="0">
              <a:defRPr sz="3200" b="1">
                <a:solidFill>
                  <a:schemeClr val="bg1"/>
                </a:solidFill>
                <a:latin typeface="Calibri" pitchFamily="34" charset="0"/>
              </a:defRPr>
            </a:lvl3pPr>
            <a:lvl4pPr marL="1600200" indent="-228600" eaLnBrk="0" hangingPunct="0">
              <a:defRPr sz="3200" b="1">
                <a:solidFill>
                  <a:schemeClr val="bg1"/>
                </a:solidFill>
                <a:latin typeface="Calibri" pitchFamily="34" charset="0"/>
              </a:defRPr>
            </a:lvl4pPr>
            <a:lvl5pPr marL="2057400" indent="-228600" eaLnBrk="0" hangingPunct="0">
              <a:defRPr sz="3200" b="1">
                <a:solidFill>
                  <a:schemeClr val="bg1"/>
                </a:solidFill>
                <a:latin typeface="Calibri" pitchFamily="34" charset="0"/>
              </a:defRPr>
            </a:lvl5pPr>
            <a:lvl6pPr marL="2514600" indent="-228600" eaLnBrk="0" fontAlgn="base" hangingPunct="0">
              <a:spcBef>
                <a:spcPct val="0"/>
              </a:spcBef>
              <a:spcAft>
                <a:spcPct val="0"/>
              </a:spcAft>
              <a:defRPr sz="3200" b="1">
                <a:solidFill>
                  <a:schemeClr val="bg1"/>
                </a:solidFill>
                <a:latin typeface="Calibri" pitchFamily="34" charset="0"/>
              </a:defRPr>
            </a:lvl6pPr>
            <a:lvl7pPr marL="2971800" indent="-228600" eaLnBrk="0" fontAlgn="base" hangingPunct="0">
              <a:spcBef>
                <a:spcPct val="0"/>
              </a:spcBef>
              <a:spcAft>
                <a:spcPct val="0"/>
              </a:spcAft>
              <a:defRPr sz="3200" b="1">
                <a:solidFill>
                  <a:schemeClr val="bg1"/>
                </a:solidFill>
                <a:latin typeface="Calibri" pitchFamily="34" charset="0"/>
              </a:defRPr>
            </a:lvl7pPr>
            <a:lvl8pPr marL="3429000" indent="-228600" eaLnBrk="0" fontAlgn="base" hangingPunct="0">
              <a:spcBef>
                <a:spcPct val="0"/>
              </a:spcBef>
              <a:spcAft>
                <a:spcPct val="0"/>
              </a:spcAft>
              <a:defRPr sz="3200" b="1">
                <a:solidFill>
                  <a:schemeClr val="bg1"/>
                </a:solidFill>
                <a:latin typeface="Calibri" pitchFamily="34" charset="0"/>
              </a:defRPr>
            </a:lvl8pPr>
            <a:lvl9pPr marL="3886200" indent="-228600" eaLnBrk="0" fontAlgn="base" hangingPunct="0">
              <a:spcBef>
                <a:spcPct val="0"/>
              </a:spcBef>
              <a:spcAft>
                <a:spcPct val="0"/>
              </a:spcAft>
              <a:defRPr sz="3200" b="1">
                <a:solidFill>
                  <a:schemeClr val="bg1"/>
                </a:solidFill>
                <a:latin typeface="Calibri" pitchFamily="34" charset="0"/>
              </a:defRPr>
            </a:lvl9pPr>
          </a:lstStyle>
          <a:p>
            <a:pPr algn="r" eaLnBrk="1" hangingPunct="1"/>
            <a:fld id="{4845F731-25AD-49C2-B8AB-94A762C7F40C}" type="slidenum">
              <a:rPr lang="en-GB" altLang="en-US" sz="1200" b="0">
                <a:solidFill>
                  <a:srgbClr val="898989"/>
                </a:solidFill>
                <a:latin typeface="Arial" pitchFamily="34" charset="0"/>
              </a:rPr>
              <a:pPr algn="r" eaLnBrk="1" hangingPunct="1"/>
              <a:t>28</a:t>
            </a:fld>
            <a:endParaRPr lang="en-GB" altLang="en-US" sz="1200" b="0">
              <a:solidFill>
                <a:srgbClr val="898989"/>
              </a:solidFill>
              <a:latin typeface="Arial"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360040"/>
          </a:xfrm>
        </p:spPr>
        <p:txBody>
          <a:bodyPr/>
          <a:lstStyle/>
          <a:p>
            <a:r>
              <a:rPr lang="fr-BE" sz="2400" b="1" dirty="0">
                <a:solidFill>
                  <a:srgbClr val="0000FF"/>
                </a:solidFill>
                <a:latin typeface="Calibri" pitchFamily="34" charset="0"/>
              </a:rPr>
              <a:t>Article 47 </a:t>
            </a:r>
            <a:r>
              <a:rPr lang="fr-BE" sz="2400" b="1" dirty="0" smtClean="0">
                <a:solidFill>
                  <a:srgbClr val="0000FF"/>
                </a:solidFill>
                <a:latin typeface="Calibri" pitchFamily="34" charset="0"/>
              </a:rPr>
              <a:t>(e) </a:t>
            </a:r>
            <a:r>
              <a:rPr lang="en-US" sz="2400" b="1" dirty="0">
                <a:solidFill>
                  <a:srgbClr val="0000FF"/>
                </a:solidFill>
                <a:latin typeface="Calibri" pitchFamily="34" charset="0"/>
              </a:rPr>
              <a:t>of the General Rules of the European Schools </a:t>
            </a:r>
          </a:p>
        </p:txBody>
      </p:sp>
      <p:sp>
        <p:nvSpPr>
          <p:cNvPr id="3" name="Content Placeholder 2"/>
          <p:cNvSpPr>
            <a:spLocks noGrp="1"/>
          </p:cNvSpPr>
          <p:nvPr>
            <p:ph idx="1"/>
          </p:nvPr>
        </p:nvSpPr>
        <p:spPr>
          <a:xfrm>
            <a:off x="251520" y="836711"/>
            <a:ext cx="8568952" cy="5832649"/>
          </a:xfrm>
        </p:spPr>
        <p:txBody>
          <a:bodyPr/>
          <a:lstStyle/>
          <a:p>
            <a:pPr marL="0" indent="0" algn="just">
              <a:buNone/>
            </a:pPr>
            <a:r>
              <a:rPr lang="en-US" sz="1700" dirty="0" smtClean="0">
                <a:latin typeface="Calibri" panose="020F0502020204030204" pitchFamily="34" charset="0"/>
              </a:rPr>
              <a:t>“</a:t>
            </a:r>
            <a:r>
              <a:rPr lang="en-US" sz="1700" b="1" dirty="0" smtClean="0">
                <a:latin typeface="Calibri" panose="020F0502020204030204" pitchFamily="34" charset="0"/>
              </a:rPr>
              <a:t>A </a:t>
            </a:r>
            <a:r>
              <a:rPr lang="en-US" sz="1700" b="1" dirty="0">
                <a:latin typeface="Calibri" panose="020F0502020204030204" pitchFamily="34" charset="0"/>
              </a:rPr>
              <a:t>fundamental principle of the European Schools is the teaching of mother tongue /dominant language as first language (L1</a:t>
            </a:r>
            <a:r>
              <a:rPr lang="en-US" sz="1700" b="1" dirty="0" smtClean="0">
                <a:latin typeface="Calibri" panose="020F0502020204030204" pitchFamily="34" charset="0"/>
              </a:rPr>
              <a:t>). This </a:t>
            </a:r>
            <a:r>
              <a:rPr lang="en-US" sz="1700" b="1" dirty="0">
                <a:latin typeface="Calibri" panose="020F0502020204030204" pitchFamily="34" charset="0"/>
              </a:rPr>
              <a:t>principle implies the pupil’s enrolment in the section of his/her mother tongue/ dominant language where such a section exists.</a:t>
            </a:r>
          </a:p>
          <a:p>
            <a:pPr marL="0" indent="0" algn="just">
              <a:buNone/>
            </a:pPr>
            <a:r>
              <a:rPr lang="en-US" sz="1700" dirty="0" smtClean="0">
                <a:latin typeface="Calibri" panose="020F0502020204030204" pitchFamily="34" charset="0"/>
              </a:rPr>
              <a:t>- This </a:t>
            </a:r>
            <a:r>
              <a:rPr lang="en-US" sz="1700" dirty="0">
                <a:latin typeface="Calibri" panose="020F0502020204030204" pitchFamily="34" charset="0"/>
              </a:rPr>
              <a:t>principle may be waived only where the child has been educated in a language other than his/her mother tongue/dominant language for a minimum of two years at primary or secondary level</a:t>
            </a:r>
            <a:r>
              <a:rPr lang="en-US" sz="1700" dirty="0" smtClean="0">
                <a:latin typeface="Calibri" panose="020F0502020204030204" pitchFamily="34" charset="0"/>
              </a:rPr>
              <a:t>. The </a:t>
            </a:r>
            <a:r>
              <a:rPr lang="en-US" sz="1700" dirty="0">
                <a:latin typeface="Calibri" panose="020F0502020204030204" pitchFamily="34" charset="0"/>
              </a:rPr>
              <a:t>European Schools will presume in that case that the child will be capable of continuing his/her schooling in the language in question.</a:t>
            </a:r>
          </a:p>
          <a:p>
            <a:pPr marL="0" indent="0" algn="just">
              <a:buNone/>
            </a:pPr>
            <a:r>
              <a:rPr lang="en-US" sz="1600" dirty="0" smtClean="0">
                <a:latin typeface="Calibri" panose="020F0502020204030204" pitchFamily="34" charset="0"/>
              </a:rPr>
              <a:t>- In </a:t>
            </a:r>
            <a:r>
              <a:rPr lang="en-US" sz="1600" dirty="0">
                <a:latin typeface="Calibri" panose="020F0502020204030204" pitchFamily="34" charset="0"/>
              </a:rPr>
              <a:t>schools where the section corresponding to a pupil’s mother tongue/dominant language does not exist, he/she will generally be enrolled in one of the vehicular language sections. </a:t>
            </a:r>
            <a:r>
              <a:rPr lang="en-US" sz="1600" dirty="0" err="1">
                <a:latin typeface="Calibri" panose="020F0502020204030204" pitchFamily="34" charset="0"/>
              </a:rPr>
              <a:t>He/She</a:t>
            </a:r>
            <a:r>
              <a:rPr lang="en-US" sz="1600" dirty="0">
                <a:latin typeface="Calibri" panose="020F0502020204030204" pitchFamily="34" charset="0"/>
              </a:rPr>
              <a:t> will attend the classes in his/her mother tongue/ dominant language organised for so-called SWALS (Students Without A Language Section) as L1.</a:t>
            </a:r>
          </a:p>
          <a:p>
            <a:pPr marL="0" indent="0" algn="just">
              <a:buNone/>
            </a:pPr>
            <a:r>
              <a:rPr lang="en-US" sz="1700" dirty="0" smtClean="0">
                <a:latin typeface="Calibri" panose="020F0502020204030204" pitchFamily="34" charset="0"/>
              </a:rPr>
              <a:t>- Parents </a:t>
            </a:r>
            <a:r>
              <a:rPr lang="en-US" sz="1700" dirty="0">
                <a:latin typeface="Calibri" panose="020F0502020204030204" pitchFamily="34" charset="0"/>
              </a:rPr>
              <a:t>will not be free to choose their child’s first language (L1), its determination being the responsibility of the school’s Director L1 must correspond to the child’s mother tongue or dominant language, in the case of multilingual children, the dominant language being the one of which they have the best command</a:t>
            </a:r>
            <a:r>
              <a:rPr lang="en-US" sz="1700" dirty="0" smtClean="0">
                <a:latin typeface="Calibri" panose="020F0502020204030204" pitchFamily="34" charset="0"/>
              </a:rPr>
              <a:t>. </a:t>
            </a:r>
          </a:p>
          <a:p>
            <a:pPr marL="0" indent="0" algn="just">
              <a:buNone/>
            </a:pPr>
            <a:r>
              <a:rPr lang="en-US" sz="1700" dirty="0" smtClean="0">
                <a:latin typeface="Calibri" panose="020F0502020204030204" pitchFamily="34" charset="0"/>
              </a:rPr>
              <a:t>- Should </a:t>
            </a:r>
            <a:r>
              <a:rPr lang="en-US" sz="1700" dirty="0">
                <a:latin typeface="Calibri" panose="020F0502020204030204" pitchFamily="34" charset="0"/>
              </a:rPr>
              <a:t>there be any dispute about the pupil’s L1, it will be the Director’s responsibility to determine which language it is, on the basis of the information  provided by the pupils’ legal representatives on the enrolment form and by requiring the pupil to take comparative language tests, organised and under the control of the school’s teachers.  The tests will be organised whatever the pupil’s age and teaching level, i.e. including the nursery cycle.</a:t>
            </a:r>
          </a:p>
          <a:p>
            <a:pPr marL="0" indent="0">
              <a:buNone/>
            </a:pPr>
            <a:r>
              <a:rPr lang="en-US" sz="1700" b="1" dirty="0">
                <a:latin typeface="Calibri" panose="020F0502020204030204" pitchFamily="34" charset="0"/>
              </a:rPr>
              <a:t>Determination of L1 at the time of the child’s enrolment is definitive in </a:t>
            </a:r>
            <a:r>
              <a:rPr lang="en-US" sz="1700" b="1" dirty="0" smtClean="0">
                <a:latin typeface="Calibri" panose="020F0502020204030204" pitchFamily="34" charset="0"/>
              </a:rPr>
              <a:t>principle (…).”</a:t>
            </a:r>
            <a:endParaRPr lang="en-US" sz="1700" dirty="0">
              <a:latin typeface="Calibri" panose="020F0502020204030204" pitchFamily="34" charset="0"/>
            </a:endParaRPr>
          </a:p>
          <a:p>
            <a:endParaRPr lang="en-US" dirty="0"/>
          </a:p>
        </p:txBody>
      </p:sp>
      <p:sp>
        <p:nvSpPr>
          <p:cNvPr id="4" name="Slide Number Placeholder 4"/>
          <p:cNvSpPr txBox="1">
            <a:spLocks noGrp="1"/>
          </p:cNvSpPr>
          <p:nvPr/>
        </p:nvSpPr>
        <p:spPr>
          <a:xfrm>
            <a:off x="6553200" y="6356350"/>
            <a:ext cx="2133600" cy="365125"/>
          </a:xfrm>
          <a:prstGeom prst="rect">
            <a:avLst/>
          </a:prstGeom>
          <a:noFill/>
        </p:spPr>
        <p:txBody>
          <a:bodyPr anchor="ctr"/>
          <a:lstStyle>
            <a:lvl1pPr eaLnBrk="0" hangingPunct="0">
              <a:defRPr sz="3200" b="1">
                <a:solidFill>
                  <a:schemeClr val="bg1"/>
                </a:solidFill>
                <a:latin typeface="Calibri" pitchFamily="34" charset="0"/>
              </a:defRPr>
            </a:lvl1pPr>
            <a:lvl2pPr marL="742950" indent="-285750" eaLnBrk="0" hangingPunct="0">
              <a:defRPr sz="3200" b="1">
                <a:solidFill>
                  <a:schemeClr val="bg1"/>
                </a:solidFill>
                <a:latin typeface="Calibri" pitchFamily="34" charset="0"/>
              </a:defRPr>
            </a:lvl2pPr>
            <a:lvl3pPr marL="1143000" indent="-228600" eaLnBrk="0" hangingPunct="0">
              <a:defRPr sz="3200" b="1">
                <a:solidFill>
                  <a:schemeClr val="bg1"/>
                </a:solidFill>
                <a:latin typeface="Calibri" pitchFamily="34" charset="0"/>
              </a:defRPr>
            </a:lvl3pPr>
            <a:lvl4pPr marL="1600200" indent="-228600" eaLnBrk="0" hangingPunct="0">
              <a:defRPr sz="3200" b="1">
                <a:solidFill>
                  <a:schemeClr val="bg1"/>
                </a:solidFill>
                <a:latin typeface="Calibri" pitchFamily="34" charset="0"/>
              </a:defRPr>
            </a:lvl4pPr>
            <a:lvl5pPr marL="2057400" indent="-228600" eaLnBrk="0" hangingPunct="0">
              <a:defRPr sz="3200" b="1">
                <a:solidFill>
                  <a:schemeClr val="bg1"/>
                </a:solidFill>
                <a:latin typeface="Calibri" pitchFamily="34" charset="0"/>
              </a:defRPr>
            </a:lvl5pPr>
            <a:lvl6pPr marL="2514600" indent="-228600" eaLnBrk="0" fontAlgn="base" hangingPunct="0">
              <a:spcBef>
                <a:spcPct val="0"/>
              </a:spcBef>
              <a:spcAft>
                <a:spcPct val="0"/>
              </a:spcAft>
              <a:defRPr sz="3200" b="1">
                <a:solidFill>
                  <a:schemeClr val="bg1"/>
                </a:solidFill>
                <a:latin typeface="Calibri" pitchFamily="34" charset="0"/>
              </a:defRPr>
            </a:lvl6pPr>
            <a:lvl7pPr marL="2971800" indent="-228600" eaLnBrk="0" fontAlgn="base" hangingPunct="0">
              <a:spcBef>
                <a:spcPct val="0"/>
              </a:spcBef>
              <a:spcAft>
                <a:spcPct val="0"/>
              </a:spcAft>
              <a:defRPr sz="3200" b="1">
                <a:solidFill>
                  <a:schemeClr val="bg1"/>
                </a:solidFill>
                <a:latin typeface="Calibri" pitchFamily="34" charset="0"/>
              </a:defRPr>
            </a:lvl7pPr>
            <a:lvl8pPr marL="3429000" indent="-228600" eaLnBrk="0" fontAlgn="base" hangingPunct="0">
              <a:spcBef>
                <a:spcPct val="0"/>
              </a:spcBef>
              <a:spcAft>
                <a:spcPct val="0"/>
              </a:spcAft>
              <a:defRPr sz="3200" b="1">
                <a:solidFill>
                  <a:schemeClr val="bg1"/>
                </a:solidFill>
                <a:latin typeface="Calibri" pitchFamily="34" charset="0"/>
              </a:defRPr>
            </a:lvl8pPr>
            <a:lvl9pPr marL="3886200" indent="-228600" eaLnBrk="0" fontAlgn="base" hangingPunct="0">
              <a:spcBef>
                <a:spcPct val="0"/>
              </a:spcBef>
              <a:spcAft>
                <a:spcPct val="0"/>
              </a:spcAft>
              <a:defRPr sz="3200" b="1">
                <a:solidFill>
                  <a:schemeClr val="bg1"/>
                </a:solidFill>
                <a:latin typeface="Calibri" pitchFamily="34" charset="0"/>
              </a:defRPr>
            </a:lvl9pPr>
          </a:lstStyle>
          <a:p>
            <a:pPr algn="r" eaLnBrk="1" hangingPunct="1"/>
            <a:fld id="{4845F731-25AD-49C2-B8AB-94A762C7F40C}" type="slidenum">
              <a:rPr lang="en-GB" altLang="en-US" sz="1200" b="0">
                <a:solidFill>
                  <a:srgbClr val="898989"/>
                </a:solidFill>
                <a:latin typeface="Arial" pitchFamily="34" charset="0"/>
              </a:rPr>
              <a:pPr algn="r" eaLnBrk="1" hangingPunct="1"/>
              <a:t>29</a:t>
            </a:fld>
            <a:endParaRPr lang="en-GB" altLang="en-US" sz="1200" b="0">
              <a:solidFill>
                <a:srgbClr val="898989"/>
              </a:solidFill>
              <a:latin typeface="Arial" pitchFamily="34" charset="0"/>
            </a:endParaRPr>
          </a:p>
        </p:txBody>
      </p:sp>
    </p:spTree>
    <p:extLst>
      <p:ext uri="{BB962C8B-B14F-4D97-AF65-F5344CB8AC3E}">
        <p14:creationId xmlns:p14="http://schemas.microsoft.com/office/powerpoint/2010/main" val="31307265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idx="4294967295"/>
          </p:nvPr>
        </p:nvSpPr>
        <p:spPr>
          <a:xfrm>
            <a:off x="683568" y="519376"/>
            <a:ext cx="8229600" cy="523875"/>
          </a:xfrm>
        </p:spPr>
        <p:txBody>
          <a:bodyPr/>
          <a:lstStyle/>
          <a:p>
            <a:pPr algn="just" eaLnBrk="1" hangingPunct="1"/>
            <a:r>
              <a:rPr lang="en-US" altLang="en-US" sz="2800" b="1" dirty="0" smtClean="0">
                <a:solidFill>
                  <a:srgbClr val="0000FF"/>
                </a:solidFill>
                <a:latin typeface="Calibri" pitchFamily="34" charset="0"/>
              </a:rPr>
              <a:t>What</a:t>
            </a:r>
            <a:r>
              <a:rPr lang="fr-FR" altLang="en-US" sz="2800" b="1" dirty="0" smtClean="0">
                <a:solidFill>
                  <a:srgbClr val="0000FF"/>
                </a:solidFill>
                <a:latin typeface="Calibri" pitchFamily="34" charset="0"/>
              </a:rPr>
              <a:t> </a:t>
            </a:r>
            <a:r>
              <a:rPr lang="en-US" altLang="en-US" sz="2800" b="1" dirty="0" smtClean="0">
                <a:solidFill>
                  <a:srgbClr val="0000FF"/>
                </a:solidFill>
                <a:latin typeface="Calibri" pitchFamily="34" charset="0"/>
              </a:rPr>
              <a:t>is</a:t>
            </a:r>
            <a:r>
              <a:rPr lang="fr-FR" altLang="en-US" sz="2800" b="1" dirty="0" smtClean="0">
                <a:solidFill>
                  <a:srgbClr val="0000FF"/>
                </a:solidFill>
                <a:latin typeface="Calibri" pitchFamily="34" charset="0"/>
              </a:rPr>
              <a:t> the structure of the </a:t>
            </a:r>
            <a:r>
              <a:rPr lang="en-US" altLang="en-US" sz="2800" b="1" dirty="0" smtClean="0">
                <a:solidFill>
                  <a:srgbClr val="0000FF"/>
                </a:solidFill>
                <a:latin typeface="Calibri" pitchFamily="34" charset="0"/>
              </a:rPr>
              <a:t>European</a:t>
            </a:r>
            <a:r>
              <a:rPr lang="fr-FR" altLang="en-US" sz="2800" b="1" dirty="0" smtClean="0">
                <a:solidFill>
                  <a:srgbClr val="0000FF"/>
                </a:solidFill>
                <a:latin typeface="Calibri" pitchFamily="34" charset="0"/>
              </a:rPr>
              <a:t> </a:t>
            </a:r>
            <a:r>
              <a:rPr lang="en-US" altLang="en-US" sz="2800" b="1" dirty="0" smtClean="0">
                <a:solidFill>
                  <a:srgbClr val="0000FF"/>
                </a:solidFill>
                <a:latin typeface="Calibri" pitchFamily="34" charset="0"/>
              </a:rPr>
              <a:t>Schools</a:t>
            </a:r>
            <a:r>
              <a:rPr lang="fr-FR" altLang="en-US" sz="2800" b="1" dirty="0" smtClean="0">
                <a:solidFill>
                  <a:srgbClr val="0000FF"/>
                </a:solidFill>
                <a:latin typeface="Calibri" pitchFamily="34" charset="0"/>
              </a:rPr>
              <a:t>? </a:t>
            </a:r>
            <a:r>
              <a:rPr lang="fr-FR" altLang="en-US" sz="3200" dirty="0" smtClean="0">
                <a:solidFill>
                  <a:srgbClr val="0000FF"/>
                </a:solidFill>
              </a:rPr>
              <a:t> </a:t>
            </a:r>
            <a:endParaRPr lang="en-US" altLang="en-US" sz="3200" dirty="0" smtClean="0">
              <a:solidFill>
                <a:srgbClr val="0000FF"/>
              </a:solidFill>
            </a:endParaRPr>
          </a:p>
        </p:txBody>
      </p:sp>
      <p:graphicFrame>
        <p:nvGraphicFramePr>
          <p:cNvPr id="13341" name="Group 29"/>
          <p:cNvGraphicFramePr>
            <a:graphicFrameLocks noGrp="1"/>
          </p:cNvGraphicFramePr>
          <p:nvPr>
            <p:extLst>
              <p:ext uri="{D42A27DB-BD31-4B8C-83A1-F6EECF244321}">
                <p14:modId xmlns:p14="http://schemas.microsoft.com/office/powerpoint/2010/main" val="3805612374"/>
              </p:ext>
            </p:extLst>
          </p:nvPr>
        </p:nvGraphicFramePr>
        <p:xfrm>
          <a:off x="395288" y="1412875"/>
          <a:ext cx="8291512" cy="3384552"/>
        </p:xfrm>
        <a:graphic>
          <a:graphicData uri="http://schemas.openxmlformats.org/drawingml/2006/table">
            <a:tbl>
              <a:tblPr/>
              <a:tblGrid>
                <a:gridCol w="3128962">
                  <a:extLst>
                    <a:ext uri="{9D8B030D-6E8A-4147-A177-3AD203B41FA5}">
                      <a16:colId xmlns:a16="http://schemas.microsoft.com/office/drawing/2014/main" xmlns="" val="20000"/>
                    </a:ext>
                  </a:extLst>
                </a:gridCol>
                <a:gridCol w="2398713">
                  <a:extLst>
                    <a:ext uri="{9D8B030D-6E8A-4147-A177-3AD203B41FA5}">
                      <a16:colId xmlns:a16="http://schemas.microsoft.com/office/drawing/2014/main" xmlns="" val="20001"/>
                    </a:ext>
                  </a:extLst>
                </a:gridCol>
                <a:gridCol w="2763837">
                  <a:extLst>
                    <a:ext uri="{9D8B030D-6E8A-4147-A177-3AD203B41FA5}">
                      <a16:colId xmlns:a16="http://schemas.microsoft.com/office/drawing/2014/main" xmlns="" val="20002"/>
                    </a:ext>
                  </a:extLst>
                </a:gridCol>
              </a:tblGrid>
              <a:tr h="531813">
                <a:tc>
                  <a:txBody>
                    <a:bodyPr/>
                    <a:lstStyle>
                      <a:lvl1pPr eaLnBrk="0" hangingPunct="0">
                        <a:spcBef>
                          <a:spcPct val="20000"/>
                        </a:spcBef>
                        <a:buClr>
                          <a:schemeClr val="bg2"/>
                        </a:buClr>
                        <a:buSzPct val="75000"/>
                        <a:buFont typeface="Wingdings" pitchFamily="2" charset="2"/>
                        <a:defRPr sz="2800">
                          <a:solidFill>
                            <a:schemeClr val="tx1"/>
                          </a:solidFill>
                          <a:latin typeface="Arial" pitchFamily="34" charset="0"/>
                        </a:defRPr>
                      </a:lvl1pPr>
                      <a:lvl2pPr marL="742950" indent="-285750" eaLnBrk="0" hangingPunct="0">
                        <a:spcBef>
                          <a:spcPct val="20000"/>
                        </a:spcBef>
                        <a:buClr>
                          <a:schemeClr val="accent2"/>
                        </a:buClr>
                        <a:buSzPct val="80000"/>
                        <a:buFont typeface="Wingdings" pitchFamily="2" charset="2"/>
                        <a:defRPr sz="2400">
                          <a:solidFill>
                            <a:schemeClr val="tx1"/>
                          </a:solidFill>
                          <a:latin typeface="Arial" pitchFamily="34" charset="0"/>
                        </a:defRPr>
                      </a:lvl2pPr>
                      <a:lvl3pPr marL="1143000" indent="-228600" eaLnBrk="0" hangingPunct="0">
                        <a:spcBef>
                          <a:spcPct val="20000"/>
                        </a:spcBef>
                        <a:buClr>
                          <a:schemeClr val="bg2"/>
                        </a:buClr>
                        <a:buSzPct val="65000"/>
                        <a:buFont typeface="Wingdings" pitchFamily="2" charset="2"/>
                        <a:defRPr sz="2000">
                          <a:solidFill>
                            <a:schemeClr val="tx1"/>
                          </a:solidFill>
                          <a:latin typeface="Arial" pitchFamily="34" charset="0"/>
                        </a:defRPr>
                      </a:lvl3pPr>
                      <a:lvl4pPr marL="1600200" indent="-228600" eaLnBrk="0" hangingPunct="0">
                        <a:spcBef>
                          <a:spcPct val="20000"/>
                        </a:spcBef>
                        <a:buClr>
                          <a:schemeClr val="accent2"/>
                        </a:buClr>
                        <a:buSzPct val="70000"/>
                        <a:buFont typeface="Wingdings" pitchFamily="2" charset="2"/>
                        <a:defRPr>
                          <a:solidFill>
                            <a:schemeClr val="tx1"/>
                          </a:solidFill>
                          <a:latin typeface="Arial" pitchFamily="34" charset="0"/>
                        </a:defRPr>
                      </a:lvl4pPr>
                      <a:lvl5pPr marL="2057400" indent="-228600" eaLnBrk="0" hangingPunct="0">
                        <a:spcBef>
                          <a:spcPct val="20000"/>
                        </a:spcBef>
                        <a:buClr>
                          <a:schemeClr val="bg2"/>
                        </a:buClr>
                        <a:buFont typeface="Wingdings" pitchFamily="2" charset="2"/>
                        <a:defRPr>
                          <a:solidFill>
                            <a:schemeClr val="tx1"/>
                          </a:solidFill>
                          <a:latin typeface="Arial" pitchFamily="34" charset="0"/>
                        </a:defRPr>
                      </a:lvl5pPr>
                      <a:lvl6pPr marL="2514600" indent="-228600" eaLnBrk="0" fontAlgn="base" hangingPunct="0">
                        <a:spcBef>
                          <a:spcPct val="20000"/>
                        </a:spcBef>
                        <a:spcAft>
                          <a:spcPct val="0"/>
                        </a:spcAft>
                        <a:buClr>
                          <a:schemeClr val="bg2"/>
                        </a:buClr>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0"/>
                        </a:spcAft>
                        <a:buClr>
                          <a:schemeClr val="bg2"/>
                        </a:buClr>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0"/>
                        </a:spcAft>
                        <a:buClr>
                          <a:schemeClr val="bg2"/>
                        </a:buClr>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0"/>
                        </a:spcAft>
                        <a:buClr>
                          <a:schemeClr val="bg2"/>
                        </a:buClr>
                        <a:buFont typeface="Wingdings" pitchFamily="2" charset="2"/>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
                          <a:schemeClr val="bg2"/>
                        </a:buClr>
                        <a:buSzPct val="75000"/>
                        <a:buFontTx/>
                        <a:buNone/>
                        <a:tabLst/>
                      </a:pPr>
                      <a:r>
                        <a:rPr kumimoji="0" lang="fr-FR" altLang="en-US" sz="2200" b="1" i="0" u="none" strike="noStrike" cap="none" normalizeH="0" baseline="0" smtClean="0">
                          <a:ln>
                            <a:noFill/>
                          </a:ln>
                          <a:solidFill>
                            <a:schemeClr val="tx1"/>
                          </a:solidFill>
                          <a:effectLst/>
                          <a:latin typeface="Calibri" pitchFamily="34" charset="0"/>
                          <a:cs typeface="Arial" pitchFamily="34" charset="0"/>
                        </a:rPr>
                        <a:t>Cycle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bg2"/>
                        </a:buClr>
                        <a:buSzPct val="75000"/>
                        <a:buFont typeface="Wingdings" pitchFamily="2" charset="2"/>
                        <a:defRPr sz="2800">
                          <a:solidFill>
                            <a:schemeClr val="tx1"/>
                          </a:solidFill>
                          <a:latin typeface="Arial" pitchFamily="34" charset="0"/>
                        </a:defRPr>
                      </a:lvl1pPr>
                      <a:lvl2pPr marL="742950" indent="-285750" eaLnBrk="0" hangingPunct="0">
                        <a:spcBef>
                          <a:spcPct val="20000"/>
                        </a:spcBef>
                        <a:buClr>
                          <a:schemeClr val="accent2"/>
                        </a:buClr>
                        <a:buSzPct val="80000"/>
                        <a:buFont typeface="Wingdings" pitchFamily="2" charset="2"/>
                        <a:defRPr sz="2400">
                          <a:solidFill>
                            <a:schemeClr val="tx1"/>
                          </a:solidFill>
                          <a:latin typeface="Arial" pitchFamily="34" charset="0"/>
                        </a:defRPr>
                      </a:lvl2pPr>
                      <a:lvl3pPr marL="1143000" indent="-228600" eaLnBrk="0" hangingPunct="0">
                        <a:spcBef>
                          <a:spcPct val="20000"/>
                        </a:spcBef>
                        <a:buClr>
                          <a:schemeClr val="bg2"/>
                        </a:buClr>
                        <a:buSzPct val="65000"/>
                        <a:buFont typeface="Wingdings" pitchFamily="2" charset="2"/>
                        <a:defRPr sz="2000">
                          <a:solidFill>
                            <a:schemeClr val="tx1"/>
                          </a:solidFill>
                          <a:latin typeface="Arial" pitchFamily="34" charset="0"/>
                        </a:defRPr>
                      </a:lvl3pPr>
                      <a:lvl4pPr marL="1600200" indent="-228600" eaLnBrk="0" hangingPunct="0">
                        <a:spcBef>
                          <a:spcPct val="20000"/>
                        </a:spcBef>
                        <a:buClr>
                          <a:schemeClr val="accent2"/>
                        </a:buClr>
                        <a:buSzPct val="70000"/>
                        <a:buFont typeface="Wingdings" pitchFamily="2" charset="2"/>
                        <a:defRPr>
                          <a:solidFill>
                            <a:schemeClr val="tx1"/>
                          </a:solidFill>
                          <a:latin typeface="Arial" pitchFamily="34" charset="0"/>
                        </a:defRPr>
                      </a:lvl4pPr>
                      <a:lvl5pPr marL="2057400" indent="-228600" eaLnBrk="0" hangingPunct="0">
                        <a:spcBef>
                          <a:spcPct val="20000"/>
                        </a:spcBef>
                        <a:buClr>
                          <a:schemeClr val="bg2"/>
                        </a:buClr>
                        <a:buFont typeface="Wingdings" pitchFamily="2" charset="2"/>
                        <a:defRPr>
                          <a:solidFill>
                            <a:schemeClr val="tx1"/>
                          </a:solidFill>
                          <a:latin typeface="Arial" pitchFamily="34" charset="0"/>
                        </a:defRPr>
                      </a:lvl5pPr>
                      <a:lvl6pPr marL="2514600" indent="-228600" eaLnBrk="0" fontAlgn="base" hangingPunct="0">
                        <a:spcBef>
                          <a:spcPct val="20000"/>
                        </a:spcBef>
                        <a:spcAft>
                          <a:spcPct val="0"/>
                        </a:spcAft>
                        <a:buClr>
                          <a:schemeClr val="bg2"/>
                        </a:buClr>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0"/>
                        </a:spcAft>
                        <a:buClr>
                          <a:schemeClr val="bg2"/>
                        </a:buClr>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0"/>
                        </a:spcAft>
                        <a:buClr>
                          <a:schemeClr val="bg2"/>
                        </a:buClr>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0"/>
                        </a:spcAft>
                        <a:buClr>
                          <a:schemeClr val="bg2"/>
                        </a:buClr>
                        <a:buFont typeface="Wingdings" pitchFamily="2" charset="2"/>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
                          <a:schemeClr val="bg2"/>
                        </a:buClr>
                        <a:buSzPct val="75000"/>
                        <a:buFontTx/>
                        <a:buNone/>
                        <a:tabLst/>
                      </a:pPr>
                      <a:r>
                        <a:rPr kumimoji="0" lang="fr-FR" altLang="en-US" sz="2200" b="1" i="0" u="none" strike="noStrike" cap="none" normalizeH="0" baseline="0" smtClean="0">
                          <a:ln>
                            <a:noFill/>
                          </a:ln>
                          <a:solidFill>
                            <a:schemeClr val="tx1"/>
                          </a:solidFill>
                          <a:effectLst/>
                          <a:latin typeface="Calibri" pitchFamily="34" charset="0"/>
                          <a:cs typeface="Arial" pitchFamily="34" charset="0"/>
                        </a:rPr>
                        <a:t>Classes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bg2"/>
                        </a:buClr>
                        <a:buSzPct val="75000"/>
                        <a:buFont typeface="Wingdings" pitchFamily="2" charset="2"/>
                        <a:defRPr sz="2800">
                          <a:solidFill>
                            <a:schemeClr val="tx1"/>
                          </a:solidFill>
                          <a:latin typeface="Arial" pitchFamily="34" charset="0"/>
                        </a:defRPr>
                      </a:lvl1pPr>
                      <a:lvl2pPr marL="742950" indent="-285750" eaLnBrk="0" hangingPunct="0">
                        <a:spcBef>
                          <a:spcPct val="20000"/>
                        </a:spcBef>
                        <a:buClr>
                          <a:schemeClr val="accent2"/>
                        </a:buClr>
                        <a:buSzPct val="80000"/>
                        <a:buFont typeface="Wingdings" pitchFamily="2" charset="2"/>
                        <a:defRPr sz="2400">
                          <a:solidFill>
                            <a:schemeClr val="tx1"/>
                          </a:solidFill>
                          <a:latin typeface="Arial" pitchFamily="34" charset="0"/>
                        </a:defRPr>
                      </a:lvl2pPr>
                      <a:lvl3pPr marL="1143000" indent="-228600" eaLnBrk="0" hangingPunct="0">
                        <a:spcBef>
                          <a:spcPct val="20000"/>
                        </a:spcBef>
                        <a:buClr>
                          <a:schemeClr val="bg2"/>
                        </a:buClr>
                        <a:buSzPct val="65000"/>
                        <a:buFont typeface="Wingdings" pitchFamily="2" charset="2"/>
                        <a:defRPr sz="2000">
                          <a:solidFill>
                            <a:schemeClr val="tx1"/>
                          </a:solidFill>
                          <a:latin typeface="Arial" pitchFamily="34" charset="0"/>
                        </a:defRPr>
                      </a:lvl3pPr>
                      <a:lvl4pPr marL="1600200" indent="-228600" eaLnBrk="0" hangingPunct="0">
                        <a:spcBef>
                          <a:spcPct val="20000"/>
                        </a:spcBef>
                        <a:buClr>
                          <a:schemeClr val="accent2"/>
                        </a:buClr>
                        <a:buSzPct val="70000"/>
                        <a:buFont typeface="Wingdings" pitchFamily="2" charset="2"/>
                        <a:defRPr>
                          <a:solidFill>
                            <a:schemeClr val="tx1"/>
                          </a:solidFill>
                          <a:latin typeface="Arial" pitchFamily="34" charset="0"/>
                        </a:defRPr>
                      </a:lvl4pPr>
                      <a:lvl5pPr marL="2057400" indent="-228600" eaLnBrk="0" hangingPunct="0">
                        <a:spcBef>
                          <a:spcPct val="20000"/>
                        </a:spcBef>
                        <a:buClr>
                          <a:schemeClr val="bg2"/>
                        </a:buClr>
                        <a:buFont typeface="Wingdings" pitchFamily="2" charset="2"/>
                        <a:defRPr>
                          <a:solidFill>
                            <a:schemeClr val="tx1"/>
                          </a:solidFill>
                          <a:latin typeface="Arial" pitchFamily="34" charset="0"/>
                        </a:defRPr>
                      </a:lvl5pPr>
                      <a:lvl6pPr marL="2514600" indent="-228600" eaLnBrk="0" fontAlgn="base" hangingPunct="0">
                        <a:spcBef>
                          <a:spcPct val="20000"/>
                        </a:spcBef>
                        <a:spcAft>
                          <a:spcPct val="0"/>
                        </a:spcAft>
                        <a:buClr>
                          <a:schemeClr val="bg2"/>
                        </a:buClr>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0"/>
                        </a:spcAft>
                        <a:buClr>
                          <a:schemeClr val="bg2"/>
                        </a:buClr>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0"/>
                        </a:spcAft>
                        <a:buClr>
                          <a:schemeClr val="bg2"/>
                        </a:buClr>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0"/>
                        </a:spcAft>
                        <a:buClr>
                          <a:schemeClr val="bg2"/>
                        </a:buClr>
                        <a:buFont typeface="Wingdings" pitchFamily="2" charset="2"/>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
                          <a:schemeClr val="bg2"/>
                        </a:buClr>
                        <a:buSzPct val="75000"/>
                        <a:buFontTx/>
                        <a:buNone/>
                        <a:tabLst/>
                      </a:pPr>
                      <a:r>
                        <a:rPr kumimoji="0" lang="fr-FR" altLang="en-US" sz="2200" b="1" i="0" u="none" strike="noStrike" cap="none" normalizeH="0" baseline="0" smtClean="0">
                          <a:ln>
                            <a:noFill/>
                          </a:ln>
                          <a:solidFill>
                            <a:schemeClr val="tx1"/>
                          </a:solidFill>
                          <a:effectLst/>
                          <a:latin typeface="Calibri" pitchFamily="34" charset="0"/>
                          <a:cs typeface="Arial" pitchFamily="34" charset="0"/>
                        </a:rPr>
                        <a:t>Age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531813">
                <a:tc>
                  <a:txBody>
                    <a:bodyPr/>
                    <a:lstStyle>
                      <a:lvl1pPr eaLnBrk="0" hangingPunct="0">
                        <a:spcBef>
                          <a:spcPct val="20000"/>
                        </a:spcBef>
                        <a:buClr>
                          <a:schemeClr val="bg2"/>
                        </a:buClr>
                        <a:buSzPct val="75000"/>
                        <a:buFont typeface="Wingdings" pitchFamily="2" charset="2"/>
                        <a:defRPr sz="2800">
                          <a:solidFill>
                            <a:schemeClr val="tx1"/>
                          </a:solidFill>
                          <a:latin typeface="Arial" pitchFamily="34" charset="0"/>
                        </a:defRPr>
                      </a:lvl1pPr>
                      <a:lvl2pPr marL="742950" indent="-285750" eaLnBrk="0" hangingPunct="0">
                        <a:spcBef>
                          <a:spcPct val="20000"/>
                        </a:spcBef>
                        <a:buClr>
                          <a:schemeClr val="accent2"/>
                        </a:buClr>
                        <a:buSzPct val="80000"/>
                        <a:buFont typeface="Wingdings" pitchFamily="2" charset="2"/>
                        <a:defRPr sz="2400">
                          <a:solidFill>
                            <a:schemeClr val="tx1"/>
                          </a:solidFill>
                          <a:latin typeface="Arial" pitchFamily="34" charset="0"/>
                        </a:defRPr>
                      </a:lvl2pPr>
                      <a:lvl3pPr marL="1143000" indent="-228600" eaLnBrk="0" hangingPunct="0">
                        <a:spcBef>
                          <a:spcPct val="20000"/>
                        </a:spcBef>
                        <a:buClr>
                          <a:schemeClr val="bg2"/>
                        </a:buClr>
                        <a:buSzPct val="65000"/>
                        <a:buFont typeface="Wingdings" pitchFamily="2" charset="2"/>
                        <a:defRPr sz="2000">
                          <a:solidFill>
                            <a:schemeClr val="tx1"/>
                          </a:solidFill>
                          <a:latin typeface="Arial" pitchFamily="34" charset="0"/>
                        </a:defRPr>
                      </a:lvl3pPr>
                      <a:lvl4pPr marL="1600200" indent="-228600" eaLnBrk="0" hangingPunct="0">
                        <a:spcBef>
                          <a:spcPct val="20000"/>
                        </a:spcBef>
                        <a:buClr>
                          <a:schemeClr val="accent2"/>
                        </a:buClr>
                        <a:buSzPct val="70000"/>
                        <a:buFont typeface="Wingdings" pitchFamily="2" charset="2"/>
                        <a:defRPr>
                          <a:solidFill>
                            <a:schemeClr val="tx1"/>
                          </a:solidFill>
                          <a:latin typeface="Arial" pitchFamily="34" charset="0"/>
                        </a:defRPr>
                      </a:lvl4pPr>
                      <a:lvl5pPr marL="2057400" indent="-228600" eaLnBrk="0" hangingPunct="0">
                        <a:spcBef>
                          <a:spcPct val="20000"/>
                        </a:spcBef>
                        <a:buClr>
                          <a:schemeClr val="bg2"/>
                        </a:buClr>
                        <a:buFont typeface="Wingdings" pitchFamily="2" charset="2"/>
                        <a:defRPr>
                          <a:solidFill>
                            <a:schemeClr val="tx1"/>
                          </a:solidFill>
                          <a:latin typeface="Arial" pitchFamily="34" charset="0"/>
                        </a:defRPr>
                      </a:lvl5pPr>
                      <a:lvl6pPr marL="2514600" indent="-228600" eaLnBrk="0" fontAlgn="base" hangingPunct="0">
                        <a:spcBef>
                          <a:spcPct val="20000"/>
                        </a:spcBef>
                        <a:spcAft>
                          <a:spcPct val="0"/>
                        </a:spcAft>
                        <a:buClr>
                          <a:schemeClr val="bg2"/>
                        </a:buClr>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0"/>
                        </a:spcAft>
                        <a:buClr>
                          <a:schemeClr val="bg2"/>
                        </a:buClr>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0"/>
                        </a:spcAft>
                        <a:buClr>
                          <a:schemeClr val="bg2"/>
                        </a:buClr>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0"/>
                        </a:spcAft>
                        <a:buClr>
                          <a:schemeClr val="bg2"/>
                        </a:buClr>
                        <a:buFont typeface="Wingdings" pitchFamily="2" charset="2"/>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
                          <a:schemeClr val="bg2"/>
                        </a:buClr>
                        <a:buSzPct val="75000"/>
                        <a:buFontTx/>
                        <a:buNone/>
                        <a:tabLst/>
                      </a:pPr>
                      <a:r>
                        <a:rPr kumimoji="0" lang="fr-FR" altLang="en-US" sz="2200" b="0" i="0" u="none" strike="noStrike" cap="none" normalizeH="0" baseline="0" dirty="0" err="1" smtClean="0">
                          <a:ln>
                            <a:noFill/>
                          </a:ln>
                          <a:solidFill>
                            <a:schemeClr val="tx1"/>
                          </a:solidFill>
                          <a:effectLst/>
                          <a:latin typeface="Calibri" pitchFamily="34" charset="0"/>
                          <a:cs typeface="Arial" pitchFamily="34" charset="0"/>
                        </a:rPr>
                        <a:t>Early</a:t>
                      </a:r>
                      <a:r>
                        <a:rPr kumimoji="0" lang="fr-FR" altLang="en-US" sz="2200" b="0" i="0" u="none" strike="noStrike" cap="none" normalizeH="0" baseline="0" dirty="0" smtClean="0">
                          <a:ln>
                            <a:noFill/>
                          </a:ln>
                          <a:solidFill>
                            <a:schemeClr val="tx1"/>
                          </a:solidFill>
                          <a:effectLst/>
                          <a:latin typeface="Calibri" pitchFamily="34" charset="0"/>
                          <a:cs typeface="Arial" pitchFamily="34" charset="0"/>
                        </a:rPr>
                        <a:t> </a:t>
                      </a:r>
                      <a:r>
                        <a:rPr kumimoji="0" lang="fr-FR" altLang="en-US" sz="2200" b="0" i="0" u="none" strike="noStrike" cap="none" normalizeH="0" baseline="0" dirty="0" err="1" smtClean="0">
                          <a:ln>
                            <a:noFill/>
                          </a:ln>
                          <a:solidFill>
                            <a:schemeClr val="tx1"/>
                          </a:solidFill>
                          <a:effectLst/>
                          <a:latin typeface="Calibri" pitchFamily="34" charset="0"/>
                          <a:cs typeface="Arial" pitchFamily="34" charset="0"/>
                        </a:rPr>
                        <a:t>education</a:t>
                      </a:r>
                      <a:r>
                        <a:rPr kumimoji="0" lang="en-US" altLang="en-US" sz="2200" b="0" i="0" u="none" strike="noStrike" cap="none" normalizeH="0" baseline="0" dirty="0" smtClean="0">
                          <a:ln>
                            <a:noFill/>
                          </a:ln>
                          <a:solidFill>
                            <a:schemeClr val="tx1"/>
                          </a:solidFill>
                          <a:effectLst/>
                          <a:latin typeface="Calibri" pitchFamily="34" charset="0"/>
                          <a:cs typeface="Arial" pitchFamily="34" charset="0"/>
                        </a:rPr>
                        <a:t> </a:t>
                      </a:r>
                      <a:r>
                        <a:rPr kumimoji="0" lang="fr-BE" altLang="en-US" sz="2000" b="0" i="0" u="none" strike="noStrike" cap="none" normalizeH="0" baseline="0" dirty="0" smtClean="0">
                          <a:ln>
                            <a:noFill/>
                          </a:ln>
                          <a:solidFill>
                            <a:schemeClr val="tx1"/>
                          </a:solidFill>
                          <a:effectLst/>
                          <a:latin typeface="Calibri" pitchFamily="34" charset="0"/>
                          <a:cs typeface="Arial" pitchFamily="34" charset="0"/>
                        </a:rPr>
                        <a:t>(Nursery)</a:t>
                      </a:r>
                      <a:endParaRPr kumimoji="0" lang="fr-FR" altLang="en-US" sz="1800" b="0" i="0" u="none" strike="noStrike" cap="none" normalizeH="0" baseline="0" dirty="0" smtClean="0">
                        <a:ln>
                          <a:noFill/>
                        </a:ln>
                        <a:solidFill>
                          <a:schemeClr val="tx1"/>
                        </a:solidFill>
                        <a:effectLst/>
                        <a:latin typeface="Calibri"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bg2"/>
                        </a:buClr>
                        <a:buSzPct val="75000"/>
                        <a:buFont typeface="Wingdings" pitchFamily="2" charset="2"/>
                        <a:defRPr sz="2800">
                          <a:solidFill>
                            <a:schemeClr val="tx1"/>
                          </a:solidFill>
                          <a:latin typeface="Arial" pitchFamily="34" charset="0"/>
                        </a:defRPr>
                      </a:lvl1pPr>
                      <a:lvl2pPr marL="742950" indent="-285750" eaLnBrk="0" hangingPunct="0">
                        <a:spcBef>
                          <a:spcPct val="20000"/>
                        </a:spcBef>
                        <a:buClr>
                          <a:schemeClr val="accent2"/>
                        </a:buClr>
                        <a:buSzPct val="80000"/>
                        <a:buFont typeface="Wingdings" pitchFamily="2" charset="2"/>
                        <a:defRPr sz="2400">
                          <a:solidFill>
                            <a:schemeClr val="tx1"/>
                          </a:solidFill>
                          <a:latin typeface="Arial" pitchFamily="34" charset="0"/>
                        </a:defRPr>
                      </a:lvl2pPr>
                      <a:lvl3pPr marL="1143000" indent="-228600" eaLnBrk="0" hangingPunct="0">
                        <a:spcBef>
                          <a:spcPct val="20000"/>
                        </a:spcBef>
                        <a:buClr>
                          <a:schemeClr val="bg2"/>
                        </a:buClr>
                        <a:buSzPct val="65000"/>
                        <a:buFont typeface="Wingdings" pitchFamily="2" charset="2"/>
                        <a:defRPr sz="2000">
                          <a:solidFill>
                            <a:schemeClr val="tx1"/>
                          </a:solidFill>
                          <a:latin typeface="Arial" pitchFamily="34" charset="0"/>
                        </a:defRPr>
                      </a:lvl3pPr>
                      <a:lvl4pPr marL="1600200" indent="-228600" eaLnBrk="0" hangingPunct="0">
                        <a:spcBef>
                          <a:spcPct val="20000"/>
                        </a:spcBef>
                        <a:buClr>
                          <a:schemeClr val="accent2"/>
                        </a:buClr>
                        <a:buSzPct val="70000"/>
                        <a:buFont typeface="Wingdings" pitchFamily="2" charset="2"/>
                        <a:defRPr>
                          <a:solidFill>
                            <a:schemeClr val="tx1"/>
                          </a:solidFill>
                          <a:latin typeface="Arial" pitchFamily="34" charset="0"/>
                        </a:defRPr>
                      </a:lvl4pPr>
                      <a:lvl5pPr marL="2057400" indent="-228600" eaLnBrk="0" hangingPunct="0">
                        <a:spcBef>
                          <a:spcPct val="20000"/>
                        </a:spcBef>
                        <a:buClr>
                          <a:schemeClr val="bg2"/>
                        </a:buClr>
                        <a:buFont typeface="Wingdings" pitchFamily="2" charset="2"/>
                        <a:defRPr>
                          <a:solidFill>
                            <a:schemeClr val="tx1"/>
                          </a:solidFill>
                          <a:latin typeface="Arial" pitchFamily="34" charset="0"/>
                        </a:defRPr>
                      </a:lvl5pPr>
                      <a:lvl6pPr marL="2514600" indent="-228600" eaLnBrk="0" fontAlgn="base" hangingPunct="0">
                        <a:spcBef>
                          <a:spcPct val="20000"/>
                        </a:spcBef>
                        <a:spcAft>
                          <a:spcPct val="0"/>
                        </a:spcAft>
                        <a:buClr>
                          <a:schemeClr val="bg2"/>
                        </a:buClr>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0"/>
                        </a:spcAft>
                        <a:buClr>
                          <a:schemeClr val="bg2"/>
                        </a:buClr>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0"/>
                        </a:spcAft>
                        <a:buClr>
                          <a:schemeClr val="bg2"/>
                        </a:buClr>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0"/>
                        </a:spcAft>
                        <a:buClr>
                          <a:schemeClr val="bg2"/>
                        </a:buClr>
                        <a:buFont typeface="Wingdings" pitchFamily="2" charset="2"/>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
                          <a:schemeClr val="bg2"/>
                        </a:buClr>
                        <a:buSzPct val="75000"/>
                        <a:buFontTx/>
                        <a:buNone/>
                        <a:tabLst/>
                      </a:pPr>
                      <a:r>
                        <a:rPr kumimoji="0" lang="fr-FR" altLang="en-US" sz="2200" b="0" i="0" u="none" strike="noStrike" cap="none" normalizeH="0" baseline="0" dirty="0" smtClean="0">
                          <a:ln>
                            <a:noFill/>
                          </a:ln>
                          <a:solidFill>
                            <a:schemeClr val="tx1"/>
                          </a:solidFill>
                          <a:effectLst/>
                          <a:latin typeface="Calibri" pitchFamily="34" charset="0"/>
                          <a:cs typeface="Arial" pitchFamily="34" charset="0"/>
                        </a:rPr>
                        <a:t>1 - 2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bg2"/>
                        </a:buClr>
                        <a:buSzPct val="75000"/>
                        <a:buFont typeface="Wingdings" pitchFamily="2" charset="2"/>
                        <a:defRPr sz="2800">
                          <a:solidFill>
                            <a:schemeClr val="tx1"/>
                          </a:solidFill>
                          <a:latin typeface="Arial" pitchFamily="34" charset="0"/>
                        </a:defRPr>
                      </a:lvl1pPr>
                      <a:lvl2pPr marL="742950" indent="-285750" eaLnBrk="0" hangingPunct="0">
                        <a:spcBef>
                          <a:spcPct val="20000"/>
                        </a:spcBef>
                        <a:buClr>
                          <a:schemeClr val="accent2"/>
                        </a:buClr>
                        <a:buSzPct val="80000"/>
                        <a:buFont typeface="Wingdings" pitchFamily="2" charset="2"/>
                        <a:defRPr sz="2400">
                          <a:solidFill>
                            <a:schemeClr val="tx1"/>
                          </a:solidFill>
                          <a:latin typeface="Arial" pitchFamily="34" charset="0"/>
                        </a:defRPr>
                      </a:lvl2pPr>
                      <a:lvl3pPr marL="1143000" indent="-228600" eaLnBrk="0" hangingPunct="0">
                        <a:spcBef>
                          <a:spcPct val="20000"/>
                        </a:spcBef>
                        <a:buClr>
                          <a:schemeClr val="bg2"/>
                        </a:buClr>
                        <a:buSzPct val="65000"/>
                        <a:buFont typeface="Wingdings" pitchFamily="2" charset="2"/>
                        <a:defRPr sz="2000">
                          <a:solidFill>
                            <a:schemeClr val="tx1"/>
                          </a:solidFill>
                          <a:latin typeface="Arial" pitchFamily="34" charset="0"/>
                        </a:defRPr>
                      </a:lvl3pPr>
                      <a:lvl4pPr marL="1600200" indent="-228600" eaLnBrk="0" hangingPunct="0">
                        <a:spcBef>
                          <a:spcPct val="20000"/>
                        </a:spcBef>
                        <a:buClr>
                          <a:schemeClr val="accent2"/>
                        </a:buClr>
                        <a:buSzPct val="70000"/>
                        <a:buFont typeface="Wingdings" pitchFamily="2" charset="2"/>
                        <a:defRPr>
                          <a:solidFill>
                            <a:schemeClr val="tx1"/>
                          </a:solidFill>
                          <a:latin typeface="Arial" pitchFamily="34" charset="0"/>
                        </a:defRPr>
                      </a:lvl4pPr>
                      <a:lvl5pPr marL="2057400" indent="-228600" eaLnBrk="0" hangingPunct="0">
                        <a:spcBef>
                          <a:spcPct val="20000"/>
                        </a:spcBef>
                        <a:buClr>
                          <a:schemeClr val="bg2"/>
                        </a:buClr>
                        <a:buFont typeface="Wingdings" pitchFamily="2" charset="2"/>
                        <a:defRPr>
                          <a:solidFill>
                            <a:schemeClr val="tx1"/>
                          </a:solidFill>
                          <a:latin typeface="Arial" pitchFamily="34" charset="0"/>
                        </a:defRPr>
                      </a:lvl5pPr>
                      <a:lvl6pPr marL="2514600" indent="-228600" eaLnBrk="0" fontAlgn="base" hangingPunct="0">
                        <a:spcBef>
                          <a:spcPct val="20000"/>
                        </a:spcBef>
                        <a:spcAft>
                          <a:spcPct val="0"/>
                        </a:spcAft>
                        <a:buClr>
                          <a:schemeClr val="bg2"/>
                        </a:buClr>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0"/>
                        </a:spcAft>
                        <a:buClr>
                          <a:schemeClr val="bg2"/>
                        </a:buClr>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0"/>
                        </a:spcAft>
                        <a:buClr>
                          <a:schemeClr val="bg2"/>
                        </a:buClr>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0"/>
                        </a:spcAft>
                        <a:buClr>
                          <a:schemeClr val="bg2"/>
                        </a:buClr>
                        <a:buFont typeface="Wingdings" pitchFamily="2" charset="2"/>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
                          <a:schemeClr val="bg2"/>
                        </a:buClr>
                        <a:buSzPct val="75000"/>
                        <a:buFontTx/>
                        <a:buNone/>
                        <a:tabLst/>
                      </a:pPr>
                      <a:r>
                        <a:rPr kumimoji="0" lang="fr-FR" altLang="en-US" sz="2200" b="0" i="0" u="none" strike="noStrike" cap="none" normalizeH="0" baseline="0" smtClean="0">
                          <a:ln>
                            <a:noFill/>
                          </a:ln>
                          <a:solidFill>
                            <a:schemeClr val="tx1"/>
                          </a:solidFill>
                          <a:effectLst/>
                          <a:latin typeface="Calibri" pitchFamily="34" charset="0"/>
                          <a:cs typeface="Arial" pitchFamily="34" charset="0"/>
                        </a:rPr>
                        <a:t>4 and 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531813">
                <a:tc>
                  <a:txBody>
                    <a:bodyPr/>
                    <a:lstStyle>
                      <a:lvl1pPr eaLnBrk="0" hangingPunct="0">
                        <a:spcBef>
                          <a:spcPct val="20000"/>
                        </a:spcBef>
                        <a:buClr>
                          <a:schemeClr val="bg2"/>
                        </a:buClr>
                        <a:buSzPct val="75000"/>
                        <a:buFont typeface="Wingdings" pitchFamily="2" charset="2"/>
                        <a:defRPr sz="2800">
                          <a:solidFill>
                            <a:schemeClr val="tx1"/>
                          </a:solidFill>
                          <a:latin typeface="Arial" pitchFamily="34" charset="0"/>
                        </a:defRPr>
                      </a:lvl1pPr>
                      <a:lvl2pPr marL="742950" indent="-285750" eaLnBrk="0" hangingPunct="0">
                        <a:spcBef>
                          <a:spcPct val="20000"/>
                        </a:spcBef>
                        <a:buClr>
                          <a:schemeClr val="accent2"/>
                        </a:buClr>
                        <a:buSzPct val="80000"/>
                        <a:buFont typeface="Wingdings" pitchFamily="2" charset="2"/>
                        <a:defRPr sz="2400">
                          <a:solidFill>
                            <a:schemeClr val="tx1"/>
                          </a:solidFill>
                          <a:latin typeface="Arial" pitchFamily="34" charset="0"/>
                        </a:defRPr>
                      </a:lvl2pPr>
                      <a:lvl3pPr marL="1143000" indent="-228600" eaLnBrk="0" hangingPunct="0">
                        <a:spcBef>
                          <a:spcPct val="20000"/>
                        </a:spcBef>
                        <a:buClr>
                          <a:schemeClr val="bg2"/>
                        </a:buClr>
                        <a:buSzPct val="65000"/>
                        <a:buFont typeface="Wingdings" pitchFamily="2" charset="2"/>
                        <a:defRPr sz="2000">
                          <a:solidFill>
                            <a:schemeClr val="tx1"/>
                          </a:solidFill>
                          <a:latin typeface="Arial" pitchFamily="34" charset="0"/>
                        </a:defRPr>
                      </a:lvl3pPr>
                      <a:lvl4pPr marL="1600200" indent="-228600" eaLnBrk="0" hangingPunct="0">
                        <a:spcBef>
                          <a:spcPct val="20000"/>
                        </a:spcBef>
                        <a:buClr>
                          <a:schemeClr val="accent2"/>
                        </a:buClr>
                        <a:buSzPct val="70000"/>
                        <a:buFont typeface="Wingdings" pitchFamily="2" charset="2"/>
                        <a:defRPr>
                          <a:solidFill>
                            <a:schemeClr val="tx1"/>
                          </a:solidFill>
                          <a:latin typeface="Arial" pitchFamily="34" charset="0"/>
                        </a:defRPr>
                      </a:lvl4pPr>
                      <a:lvl5pPr marL="2057400" indent="-228600" eaLnBrk="0" hangingPunct="0">
                        <a:spcBef>
                          <a:spcPct val="20000"/>
                        </a:spcBef>
                        <a:buClr>
                          <a:schemeClr val="bg2"/>
                        </a:buClr>
                        <a:buFont typeface="Wingdings" pitchFamily="2" charset="2"/>
                        <a:defRPr>
                          <a:solidFill>
                            <a:schemeClr val="tx1"/>
                          </a:solidFill>
                          <a:latin typeface="Arial" pitchFamily="34" charset="0"/>
                        </a:defRPr>
                      </a:lvl5pPr>
                      <a:lvl6pPr marL="2514600" indent="-228600" eaLnBrk="0" fontAlgn="base" hangingPunct="0">
                        <a:spcBef>
                          <a:spcPct val="20000"/>
                        </a:spcBef>
                        <a:spcAft>
                          <a:spcPct val="0"/>
                        </a:spcAft>
                        <a:buClr>
                          <a:schemeClr val="bg2"/>
                        </a:buClr>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0"/>
                        </a:spcAft>
                        <a:buClr>
                          <a:schemeClr val="bg2"/>
                        </a:buClr>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0"/>
                        </a:spcAft>
                        <a:buClr>
                          <a:schemeClr val="bg2"/>
                        </a:buClr>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0"/>
                        </a:spcAft>
                        <a:buClr>
                          <a:schemeClr val="bg2"/>
                        </a:buClr>
                        <a:buFont typeface="Wingdings" pitchFamily="2" charset="2"/>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
                          <a:schemeClr val="bg2"/>
                        </a:buClr>
                        <a:buSzPct val="75000"/>
                        <a:buFontTx/>
                        <a:buNone/>
                        <a:tabLst/>
                      </a:pPr>
                      <a:r>
                        <a:rPr kumimoji="0" lang="fr-FR" altLang="en-US" sz="2200" b="0" i="0" u="none" strike="noStrike" cap="none" normalizeH="0" baseline="0" dirty="0" err="1" smtClean="0">
                          <a:ln>
                            <a:noFill/>
                          </a:ln>
                          <a:solidFill>
                            <a:schemeClr val="tx1"/>
                          </a:solidFill>
                          <a:effectLst/>
                          <a:latin typeface="Calibri" pitchFamily="34" charset="0"/>
                          <a:cs typeface="Arial" pitchFamily="34" charset="0"/>
                        </a:rPr>
                        <a:t>Primary</a:t>
                      </a:r>
                      <a:endParaRPr kumimoji="0" lang="fr-FR" altLang="en-US" sz="2200" b="0" i="0" u="none" strike="noStrike" cap="none" normalizeH="0" baseline="0" dirty="0" smtClean="0">
                        <a:ln>
                          <a:noFill/>
                        </a:ln>
                        <a:solidFill>
                          <a:schemeClr val="tx1"/>
                        </a:solidFill>
                        <a:effectLst/>
                        <a:latin typeface="Calibri"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bg2"/>
                        </a:buClr>
                        <a:buSzPct val="75000"/>
                        <a:buFont typeface="Wingdings" pitchFamily="2" charset="2"/>
                        <a:defRPr sz="2800">
                          <a:solidFill>
                            <a:schemeClr val="tx1"/>
                          </a:solidFill>
                          <a:latin typeface="Arial" pitchFamily="34" charset="0"/>
                        </a:defRPr>
                      </a:lvl1pPr>
                      <a:lvl2pPr marL="742950" indent="-285750" eaLnBrk="0" hangingPunct="0">
                        <a:spcBef>
                          <a:spcPct val="20000"/>
                        </a:spcBef>
                        <a:buClr>
                          <a:schemeClr val="accent2"/>
                        </a:buClr>
                        <a:buSzPct val="80000"/>
                        <a:buFont typeface="Wingdings" pitchFamily="2" charset="2"/>
                        <a:defRPr sz="2400">
                          <a:solidFill>
                            <a:schemeClr val="tx1"/>
                          </a:solidFill>
                          <a:latin typeface="Arial" pitchFamily="34" charset="0"/>
                        </a:defRPr>
                      </a:lvl2pPr>
                      <a:lvl3pPr marL="1143000" indent="-228600" eaLnBrk="0" hangingPunct="0">
                        <a:spcBef>
                          <a:spcPct val="20000"/>
                        </a:spcBef>
                        <a:buClr>
                          <a:schemeClr val="bg2"/>
                        </a:buClr>
                        <a:buSzPct val="65000"/>
                        <a:buFont typeface="Wingdings" pitchFamily="2" charset="2"/>
                        <a:defRPr sz="2000">
                          <a:solidFill>
                            <a:schemeClr val="tx1"/>
                          </a:solidFill>
                          <a:latin typeface="Arial" pitchFamily="34" charset="0"/>
                        </a:defRPr>
                      </a:lvl3pPr>
                      <a:lvl4pPr marL="1600200" indent="-228600" eaLnBrk="0" hangingPunct="0">
                        <a:spcBef>
                          <a:spcPct val="20000"/>
                        </a:spcBef>
                        <a:buClr>
                          <a:schemeClr val="accent2"/>
                        </a:buClr>
                        <a:buSzPct val="70000"/>
                        <a:buFont typeface="Wingdings" pitchFamily="2" charset="2"/>
                        <a:defRPr>
                          <a:solidFill>
                            <a:schemeClr val="tx1"/>
                          </a:solidFill>
                          <a:latin typeface="Arial" pitchFamily="34" charset="0"/>
                        </a:defRPr>
                      </a:lvl4pPr>
                      <a:lvl5pPr marL="2057400" indent="-228600" eaLnBrk="0" hangingPunct="0">
                        <a:spcBef>
                          <a:spcPct val="20000"/>
                        </a:spcBef>
                        <a:buClr>
                          <a:schemeClr val="bg2"/>
                        </a:buClr>
                        <a:buFont typeface="Wingdings" pitchFamily="2" charset="2"/>
                        <a:defRPr>
                          <a:solidFill>
                            <a:schemeClr val="tx1"/>
                          </a:solidFill>
                          <a:latin typeface="Arial" pitchFamily="34" charset="0"/>
                        </a:defRPr>
                      </a:lvl5pPr>
                      <a:lvl6pPr marL="2514600" indent="-228600" eaLnBrk="0" fontAlgn="base" hangingPunct="0">
                        <a:spcBef>
                          <a:spcPct val="20000"/>
                        </a:spcBef>
                        <a:spcAft>
                          <a:spcPct val="0"/>
                        </a:spcAft>
                        <a:buClr>
                          <a:schemeClr val="bg2"/>
                        </a:buClr>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0"/>
                        </a:spcAft>
                        <a:buClr>
                          <a:schemeClr val="bg2"/>
                        </a:buClr>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0"/>
                        </a:spcAft>
                        <a:buClr>
                          <a:schemeClr val="bg2"/>
                        </a:buClr>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0"/>
                        </a:spcAft>
                        <a:buClr>
                          <a:schemeClr val="bg2"/>
                        </a:buClr>
                        <a:buFont typeface="Wingdings" pitchFamily="2" charset="2"/>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
                          <a:schemeClr val="bg2"/>
                        </a:buClr>
                        <a:buSzPct val="75000"/>
                        <a:buFontTx/>
                        <a:buNone/>
                        <a:tabLst/>
                      </a:pPr>
                      <a:r>
                        <a:rPr kumimoji="0" lang="fr-FR" altLang="en-US" sz="2200" b="0" i="0" u="none" strike="noStrike" cap="none" normalizeH="0" baseline="0" smtClean="0">
                          <a:ln>
                            <a:noFill/>
                          </a:ln>
                          <a:solidFill>
                            <a:schemeClr val="tx1"/>
                          </a:solidFill>
                          <a:effectLst/>
                          <a:latin typeface="Calibri" pitchFamily="34" charset="0"/>
                          <a:cs typeface="Arial" pitchFamily="34" charset="0"/>
                        </a:rPr>
                        <a:t>1 - 5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bg2"/>
                        </a:buClr>
                        <a:buSzPct val="75000"/>
                        <a:buFont typeface="Wingdings" pitchFamily="2" charset="2"/>
                        <a:defRPr sz="2800">
                          <a:solidFill>
                            <a:schemeClr val="tx1"/>
                          </a:solidFill>
                          <a:latin typeface="Arial" pitchFamily="34" charset="0"/>
                        </a:defRPr>
                      </a:lvl1pPr>
                      <a:lvl2pPr marL="742950" indent="-285750" eaLnBrk="0" hangingPunct="0">
                        <a:spcBef>
                          <a:spcPct val="20000"/>
                        </a:spcBef>
                        <a:buClr>
                          <a:schemeClr val="accent2"/>
                        </a:buClr>
                        <a:buSzPct val="80000"/>
                        <a:buFont typeface="Wingdings" pitchFamily="2" charset="2"/>
                        <a:defRPr sz="2400">
                          <a:solidFill>
                            <a:schemeClr val="tx1"/>
                          </a:solidFill>
                          <a:latin typeface="Arial" pitchFamily="34" charset="0"/>
                        </a:defRPr>
                      </a:lvl2pPr>
                      <a:lvl3pPr marL="1143000" indent="-228600" eaLnBrk="0" hangingPunct="0">
                        <a:spcBef>
                          <a:spcPct val="20000"/>
                        </a:spcBef>
                        <a:buClr>
                          <a:schemeClr val="bg2"/>
                        </a:buClr>
                        <a:buSzPct val="65000"/>
                        <a:buFont typeface="Wingdings" pitchFamily="2" charset="2"/>
                        <a:defRPr sz="2000">
                          <a:solidFill>
                            <a:schemeClr val="tx1"/>
                          </a:solidFill>
                          <a:latin typeface="Arial" pitchFamily="34" charset="0"/>
                        </a:defRPr>
                      </a:lvl3pPr>
                      <a:lvl4pPr marL="1600200" indent="-228600" eaLnBrk="0" hangingPunct="0">
                        <a:spcBef>
                          <a:spcPct val="20000"/>
                        </a:spcBef>
                        <a:buClr>
                          <a:schemeClr val="accent2"/>
                        </a:buClr>
                        <a:buSzPct val="70000"/>
                        <a:buFont typeface="Wingdings" pitchFamily="2" charset="2"/>
                        <a:defRPr>
                          <a:solidFill>
                            <a:schemeClr val="tx1"/>
                          </a:solidFill>
                          <a:latin typeface="Arial" pitchFamily="34" charset="0"/>
                        </a:defRPr>
                      </a:lvl4pPr>
                      <a:lvl5pPr marL="2057400" indent="-228600" eaLnBrk="0" hangingPunct="0">
                        <a:spcBef>
                          <a:spcPct val="20000"/>
                        </a:spcBef>
                        <a:buClr>
                          <a:schemeClr val="bg2"/>
                        </a:buClr>
                        <a:buFont typeface="Wingdings" pitchFamily="2" charset="2"/>
                        <a:defRPr>
                          <a:solidFill>
                            <a:schemeClr val="tx1"/>
                          </a:solidFill>
                          <a:latin typeface="Arial" pitchFamily="34" charset="0"/>
                        </a:defRPr>
                      </a:lvl5pPr>
                      <a:lvl6pPr marL="2514600" indent="-228600" eaLnBrk="0" fontAlgn="base" hangingPunct="0">
                        <a:spcBef>
                          <a:spcPct val="20000"/>
                        </a:spcBef>
                        <a:spcAft>
                          <a:spcPct val="0"/>
                        </a:spcAft>
                        <a:buClr>
                          <a:schemeClr val="bg2"/>
                        </a:buClr>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0"/>
                        </a:spcAft>
                        <a:buClr>
                          <a:schemeClr val="bg2"/>
                        </a:buClr>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0"/>
                        </a:spcAft>
                        <a:buClr>
                          <a:schemeClr val="bg2"/>
                        </a:buClr>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0"/>
                        </a:spcAft>
                        <a:buClr>
                          <a:schemeClr val="bg2"/>
                        </a:buClr>
                        <a:buFont typeface="Wingdings" pitchFamily="2" charset="2"/>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
                          <a:schemeClr val="bg2"/>
                        </a:buClr>
                        <a:buSzPct val="75000"/>
                        <a:buFontTx/>
                        <a:buNone/>
                        <a:tabLst/>
                      </a:pPr>
                      <a:r>
                        <a:rPr kumimoji="0" lang="fr-FR" altLang="en-US" sz="2200" b="0" i="0" u="none" strike="noStrike" cap="none" normalizeH="0" baseline="0" smtClean="0">
                          <a:ln>
                            <a:noFill/>
                          </a:ln>
                          <a:solidFill>
                            <a:schemeClr val="tx1"/>
                          </a:solidFill>
                          <a:effectLst/>
                          <a:latin typeface="Calibri" pitchFamily="34" charset="0"/>
                          <a:cs typeface="Arial" pitchFamily="34" charset="0"/>
                        </a:rPr>
                        <a:t>6 - 10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1789113">
                <a:tc>
                  <a:txBody>
                    <a:bodyPr/>
                    <a:lstStyle>
                      <a:lvl1pPr eaLnBrk="0" hangingPunct="0">
                        <a:spcBef>
                          <a:spcPct val="20000"/>
                        </a:spcBef>
                        <a:buClr>
                          <a:schemeClr val="bg2"/>
                        </a:buClr>
                        <a:buSzPct val="75000"/>
                        <a:buFont typeface="Wingdings" pitchFamily="2" charset="2"/>
                        <a:defRPr sz="2800">
                          <a:solidFill>
                            <a:schemeClr val="tx1"/>
                          </a:solidFill>
                          <a:latin typeface="Arial" pitchFamily="34" charset="0"/>
                        </a:defRPr>
                      </a:lvl1pPr>
                      <a:lvl2pPr marL="742950" indent="-285750" eaLnBrk="0" hangingPunct="0">
                        <a:spcBef>
                          <a:spcPct val="20000"/>
                        </a:spcBef>
                        <a:buClr>
                          <a:schemeClr val="accent2"/>
                        </a:buClr>
                        <a:buSzPct val="80000"/>
                        <a:buFont typeface="Wingdings" pitchFamily="2" charset="2"/>
                        <a:defRPr sz="2400">
                          <a:solidFill>
                            <a:schemeClr val="tx1"/>
                          </a:solidFill>
                          <a:latin typeface="Arial" pitchFamily="34" charset="0"/>
                        </a:defRPr>
                      </a:lvl2pPr>
                      <a:lvl3pPr marL="1143000" indent="-228600" eaLnBrk="0" hangingPunct="0">
                        <a:spcBef>
                          <a:spcPct val="20000"/>
                        </a:spcBef>
                        <a:buClr>
                          <a:schemeClr val="bg2"/>
                        </a:buClr>
                        <a:buSzPct val="65000"/>
                        <a:buFont typeface="Wingdings" pitchFamily="2" charset="2"/>
                        <a:defRPr sz="2000">
                          <a:solidFill>
                            <a:schemeClr val="tx1"/>
                          </a:solidFill>
                          <a:latin typeface="Arial" pitchFamily="34" charset="0"/>
                        </a:defRPr>
                      </a:lvl3pPr>
                      <a:lvl4pPr marL="1600200" indent="-228600" eaLnBrk="0" hangingPunct="0">
                        <a:spcBef>
                          <a:spcPct val="20000"/>
                        </a:spcBef>
                        <a:buClr>
                          <a:schemeClr val="accent2"/>
                        </a:buClr>
                        <a:buSzPct val="70000"/>
                        <a:buFont typeface="Wingdings" pitchFamily="2" charset="2"/>
                        <a:defRPr>
                          <a:solidFill>
                            <a:schemeClr val="tx1"/>
                          </a:solidFill>
                          <a:latin typeface="Arial" pitchFamily="34" charset="0"/>
                        </a:defRPr>
                      </a:lvl4pPr>
                      <a:lvl5pPr marL="2057400" indent="-228600" eaLnBrk="0" hangingPunct="0">
                        <a:spcBef>
                          <a:spcPct val="20000"/>
                        </a:spcBef>
                        <a:buClr>
                          <a:schemeClr val="bg2"/>
                        </a:buClr>
                        <a:buFont typeface="Wingdings" pitchFamily="2" charset="2"/>
                        <a:defRPr>
                          <a:solidFill>
                            <a:schemeClr val="tx1"/>
                          </a:solidFill>
                          <a:latin typeface="Arial" pitchFamily="34" charset="0"/>
                        </a:defRPr>
                      </a:lvl5pPr>
                      <a:lvl6pPr marL="2514600" indent="-228600" eaLnBrk="0" fontAlgn="base" hangingPunct="0">
                        <a:spcBef>
                          <a:spcPct val="20000"/>
                        </a:spcBef>
                        <a:spcAft>
                          <a:spcPct val="0"/>
                        </a:spcAft>
                        <a:buClr>
                          <a:schemeClr val="bg2"/>
                        </a:buClr>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0"/>
                        </a:spcAft>
                        <a:buClr>
                          <a:schemeClr val="bg2"/>
                        </a:buClr>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0"/>
                        </a:spcAft>
                        <a:buClr>
                          <a:schemeClr val="bg2"/>
                        </a:buClr>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0"/>
                        </a:spcAft>
                        <a:buClr>
                          <a:schemeClr val="bg2"/>
                        </a:buClr>
                        <a:buFont typeface="Wingdings" pitchFamily="2" charset="2"/>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
                          <a:schemeClr val="bg2"/>
                        </a:buClr>
                        <a:buSzPct val="75000"/>
                        <a:buFontTx/>
                        <a:buNone/>
                        <a:tabLst/>
                      </a:pPr>
                      <a:r>
                        <a:rPr kumimoji="0" lang="fr-FR" altLang="en-US" sz="2200" b="0" i="0" u="none" strike="noStrike" cap="none" normalizeH="0" baseline="0" dirty="0" err="1" smtClean="0">
                          <a:ln>
                            <a:noFill/>
                          </a:ln>
                          <a:solidFill>
                            <a:schemeClr val="tx1"/>
                          </a:solidFill>
                          <a:effectLst/>
                          <a:latin typeface="Calibri" pitchFamily="34" charset="0"/>
                          <a:cs typeface="Arial" pitchFamily="34" charset="0"/>
                        </a:rPr>
                        <a:t>Secondary</a:t>
                      </a:r>
                      <a:endParaRPr kumimoji="0" lang="fr-FR" altLang="en-US" sz="2200"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
                          <a:schemeClr val="bg2"/>
                        </a:buClr>
                        <a:buSzPct val="75000"/>
                        <a:buFontTx/>
                        <a:buNone/>
                        <a:tabLst/>
                      </a:pPr>
                      <a:r>
                        <a:rPr kumimoji="0" lang="fr-FR" altLang="en-US" sz="2200" b="0" i="0" u="none" strike="noStrike" cap="none" normalizeH="0" baseline="0" dirty="0" smtClean="0">
                          <a:ln>
                            <a:noFill/>
                          </a:ln>
                          <a:solidFill>
                            <a:schemeClr val="tx1"/>
                          </a:solidFill>
                          <a:effectLst/>
                          <a:latin typeface="Calibri" pitchFamily="34" charset="0"/>
                          <a:cs typeface="Arial" pitchFamily="34" charset="0"/>
                        </a:rPr>
                        <a:t>Observation cycle </a:t>
                      </a:r>
                    </a:p>
                    <a:p>
                      <a:pPr marL="0" marR="0" lvl="0" indent="0" algn="l" defTabSz="914400" rtl="0" eaLnBrk="1" fontAlgn="base" latinLnBrk="0" hangingPunct="1">
                        <a:lnSpc>
                          <a:spcPct val="100000"/>
                        </a:lnSpc>
                        <a:spcBef>
                          <a:spcPct val="0"/>
                        </a:spcBef>
                        <a:spcAft>
                          <a:spcPct val="0"/>
                        </a:spcAft>
                        <a:buClr>
                          <a:schemeClr val="bg2"/>
                        </a:buClr>
                        <a:buSzPct val="75000"/>
                        <a:buFontTx/>
                        <a:buNone/>
                        <a:tabLst/>
                      </a:pPr>
                      <a:r>
                        <a:rPr kumimoji="0" lang="fr-FR" altLang="en-US" sz="2200" b="0" i="0" u="none" strike="noStrike" cap="none" normalizeH="0" baseline="0" dirty="0" smtClean="0">
                          <a:ln>
                            <a:noFill/>
                          </a:ln>
                          <a:solidFill>
                            <a:schemeClr val="tx1"/>
                          </a:solidFill>
                          <a:effectLst/>
                          <a:latin typeface="Calibri" pitchFamily="34" charset="0"/>
                          <a:cs typeface="Arial" pitchFamily="34" charset="0"/>
                        </a:rPr>
                        <a:t>P</a:t>
                      </a:r>
                      <a:r>
                        <a:rPr kumimoji="0" lang="en-US" altLang="en-US" sz="2200" b="0" i="0" u="none" strike="noStrike" cap="none" normalizeH="0" baseline="0" dirty="0" smtClean="0">
                          <a:ln>
                            <a:noFill/>
                          </a:ln>
                          <a:solidFill>
                            <a:schemeClr val="tx1"/>
                          </a:solidFill>
                          <a:effectLst/>
                          <a:latin typeface="Calibri" pitchFamily="34" charset="0"/>
                        </a:rPr>
                        <a:t>re-</a:t>
                      </a:r>
                      <a:r>
                        <a:rPr kumimoji="0" lang="en-US" altLang="en-US" sz="2200" b="0" i="0" u="none" strike="noStrike" cap="none" normalizeH="0" baseline="0" dirty="0" err="1" smtClean="0">
                          <a:ln>
                            <a:noFill/>
                          </a:ln>
                          <a:solidFill>
                            <a:schemeClr val="tx1"/>
                          </a:solidFill>
                          <a:effectLst/>
                          <a:latin typeface="Calibri" pitchFamily="34" charset="0"/>
                        </a:rPr>
                        <a:t>specialisation</a:t>
                      </a:r>
                      <a:r>
                        <a:rPr kumimoji="0" lang="en-US" altLang="en-US" sz="2200" b="0" i="0" u="none" strike="noStrike" cap="none" normalizeH="0" baseline="0" dirty="0" smtClean="0">
                          <a:ln>
                            <a:noFill/>
                          </a:ln>
                          <a:solidFill>
                            <a:schemeClr val="tx1"/>
                          </a:solidFill>
                          <a:effectLst/>
                          <a:latin typeface="Calibri" pitchFamily="34" charset="0"/>
                        </a:rPr>
                        <a:t> cycle </a:t>
                      </a:r>
                      <a:r>
                        <a:rPr kumimoji="0" lang="en-US" altLang="en-US" sz="2200" b="0" i="0" u="none" strike="noStrike" cap="none" normalizeH="0" baseline="0" dirty="0" err="1" smtClean="0">
                          <a:ln>
                            <a:noFill/>
                          </a:ln>
                          <a:solidFill>
                            <a:schemeClr val="tx1"/>
                          </a:solidFill>
                          <a:effectLst/>
                          <a:latin typeface="Calibri" pitchFamily="34" charset="0"/>
                        </a:rPr>
                        <a:t>Specialisation</a:t>
                      </a:r>
                      <a:r>
                        <a:rPr kumimoji="0" lang="en-GB" altLang="en-US" sz="2200" b="0" i="0" u="none" strike="noStrike" cap="none" normalizeH="0" baseline="0" dirty="0" smtClean="0">
                          <a:ln>
                            <a:noFill/>
                          </a:ln>
                          <a:solidFill>
                            <a:schemeClr val="tx1"/>
                          </a:solidFill>
                          <a:effectLst/>
                          <a:latin typeface="Calibri" pitchFamily="34" charset="0"/>
                        </a:rPr>
                        <a:t> cycle </a:t>
                      </a:r>
                      <a:endParaRPr kumimoji="0" lang="fr-FR" altLang="en-US" sz="22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bg2"/>
                        </a:buClr>
                        <a:buSzPct val="75000"/>
                        <a:buFont typeface="Wingdings" pitchFamily="2" charset="2"/>
                        <a:defRPr sz="2800">
                          <a:solidFill>
                            <a:schemeClr val="tx1"/>
                          </a:solidFill>
                          <a:latin typeface="Arial" pitchFamily="34" charset="0"/>
                        </a:defRPr>
                      </a:lvl1pPr>
                      <a:lvl2pPr marL="742950" indent="-285750" eaLnBrk="0" hangingPunct="0">
                        <a:spcBef>
                          <a:spcPct val="20000"/>
                        </a:spcBef>
                        <a:buClr>
                          <a:schemeClr val="accent2"/>
                        </a:buClr>
                        <a:buSzPct val="80000"/>
                        <a:buFont typeface="Wingdings" pitchFamily="2" charset="2"/>
                        <a:defRPr sz="2400">
                          <a:solidFill>
                            <a:schemeClr val="tx1"/>
                          </a:solidFill>
                          <a:latin typeface="Arial" pitchFamily="34" charset="0"/>
                        </a:defRPr>
                      </a:lvl2pPr>
                      <a:lvl3pPr marL="1143000" indent="-228600" eaLnBrk="0" hangingPunct="0">
                        <a:spcBef>
                          <a:spcPct val="20000"/>
                        </a:spcBef>
                        <a:buClr>
                          <a:schemeClr val="bg2"/>
                        </a:buClr>
                        <a:buSzPct val="65000"/>
                        <a:buFont typeface="Wingdings" pitchFamily="2" charset="2"/>
                        <a:defRPr sz="2000">
                          <a:solidFill>
                            <a:schemeClr val="tx1"/>
                          </a:solidFill>
                          <a:latin typeface="Arial" pitchFamily="34" charset="0"/>
                        </a:defRPr>
                      </a:lvl3pPr>
                      <a:lvl4pPr marL="1600200" indent="-228600" eaLnBrk="0" hangingPunct="0">
                        <a:spcBef>
                          <a:spcPct val="20000"/>
                        </a:spcBef>
                        <a:buClr>
                          <a:schemeClr val="accent2"/>
                        </a:buClr>
                        <a:buSzPct val="70000"/>
                        <a:buFont typeface="Wingdings" pitchFamily="2" charset="2"/>
                        <a:defRPr>
                          <a:solidFill>
                            <a:schemeClr val="tx1"/>
                          </a:solidFill>
                          <a:latin typeface="Arial" pitchFamily="34" charset="0"/>
                        </a:defRPr>
                      </a:lvl4pPr>
                      <a:lvl5pPr marL="2057400" indent="-228600" eaLnBrk="0" hangingPunct="0">
                        <a:spcBef>
                          <a:spcPct val="20000"/>
                        </a:spcBef>
                        <a:buClr>
                          <a:schemeClr val="bg2"/>
                        </a:buClr>
                        <a:buFont typeface="Wingdings" pitchFamily="2" charset="2"/>
                        <a:defRPr>
                          <a:solidFill>
                            <a:schemeClr val="tx1"/>
                          </a:solidFill>
                          <a:latin typeface="Arial" pitchFamily="34" charset="0"/>
                        </a:defRPr>
                      </a:lvl5pPr>
                      <a:lvl6pPr marL="2514600" indent="-228600" eaLnBrk="0" fontAlgn="base" hangingPunct="0">
                        <a:spcBef>
                          <a:spcPct val="20000"/>
                        </a:spcBef>
                        <a:spcAft>
                          <a:spcPct val="0"/>
                        </a:spcAft>
                        <a:buClr>
                          <a:schemeClr val="bg2"/>
                        </a:buClr>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0"/>
                        </a:spcAft>
                        <a:buClr>
                          <a:schemeClr val="bg2"/>
                        </a:buClr>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0"/>
                        </a:spcAft>
                        <a:buClr>
                          <a:schemeClr val="bg2"/>
                        </a:buClr>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0"/>
                        </a:spcAft>
                        <a:buClr>
                          <a:schemeClr val="bg2"/>
                        </a:buClr>
                        <a:buFont typeface="Wingdings" pitchFamily="2" charset="2"/>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
                          <a:schemeClr val="bg2"/>
                        </a:buClr>
                        <a:buSzPct val="75000"/>
                        <a:buFontTx/>
                        <a:buNone/>
                        <a:tabLst/>
                      </a:pPr>
                      <a:endParaRPr kumimoji="0" lang="fr-FR" altLang="en-US" sz="2200" b="0" i="0" u="none" strike="noStrike" cap="none" normalizeH="0" baseline="0" smtClean="0">
                        <a:ln>
                          <a:noFill/>
                        </a:ln>
                        <a:solidFill>
                          <a:schemeClr val="tx1"/>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
                          <a:schemeClr val="bg2"/>
                        </a:buClr>
                        <a:buSzPct val="75000"/>
                        <a:buFontTx/>
                        <a:buNone/>
                        <a:tabLst/>
                      </a:pPr>
                      <a:r>
                        <a:rPr kumimoji="0" lang="fr-FR" altLang="en-US" sz="2200" b="0" i="0" u="none" strike="noStrike" cap="none" normalizeH="0" baseline="0" smtClean="0">
                          <a:ln>
                            <a:noFill/>
                          </a:ln>
                          <a:solidFill>
                            <a:schemeClr val="tx1"/>
                          </a:solidFill>
                          <a:effectLst/>
                          <a:latin typeface="Calibri" pitchFamily="34" charset="0"/>
                          <a:cs typeface="Arial" pitchFamily="34" charset="0"/>
                        </a:rPr>
                        <a:t>1 - 3</a:t>
                      </a:r>
                    </a:p>
                    <a:p>
                      <a:pPr marL="0" marR="0" lvl="0" indent="0" algn="l" defTabSz="914400" rtl="0" eaLnBrk="1" fontAlgn="base" latinLnBrk="0" hangingPunct="1">
                        <a:lnSpc>
                          <a:spcPct val="100000"/>
                        </a:lnSpc>
                        <a:spcBef>
                          <a:spcPct val="0"/>
                        </a:spcBef>
                        <a:spcAft>
                          <a:spcPct val="0"/>
                        </a:spcAft>
                        <a:buClr>
                          <a:schemeClr val="bg2"/>
                        </a:buClr>
                        <a:buSzPct val="75000"/>
                        <a:buFontTx/>
                        <a:buNone/>
                        <a:tabLst/>
                      </a:pPr>
                      <a:r>
                        <a:rPr kumimoji="0" lang="fr-FR" altLang="en-US" sz="2200" b="0" i="0" u="none" strike="noStrike" cap="none" normalizeH="0" baseline="0" smtClean="0">
                          <a:ln>
                            <a:noFill/>
                          </a:ln>
                          <a:solidFill>
                            <a:schemeClr val="tx1"/>
                          </a:solidFill>
                          <a:effectLst/>
                          <a:latin typeface="Calibri" pitchFamily="34" charset="0"/>
                          <a:cs typeface="Arial" pitchFamily="34" charset="0"/>
                        </a:rPr>
                        <a:t>4 - 5</a:t>
                      </a:r>
                    </a:p>
                    <a:p>
                      <a:pPr marL="0" marR="0" lvl="0" indent="0" algn="l" defTabSz="914400" rtl="0" eaLnBrk="1" fontAlgn="base" latinLnBrk="0" hangingPunct="1">
                        <a:lnSpc>
                          <a:spcPct val="100000"/>
                        </a:lnSpc>
                        <a:spcBef>
                          <a:spcPct val="0"/>
                        </a:spcBef>
                        <a:spcAft>
                          <a:spcPct val="0"/>
                        </a:spcAft>
                        <a:buClr>
                          <a:schemeClr val="bg2"/>
                        </a:buClr>
                        <a:buSzPct val="75000"/>
                        <a:buFontTx/>
                        <a:buNone/>
                        <a:tabLst/>
                      </a:pPr>
                      <a:r>
                        <a:rPr kumimoji="0" lang="fr-FR" altLang="en-US" sz="2200" b="0" i="0" u="none" strike="noStrike" cap="none" normalizeH="0" baseline="0" smtClean="0">
                          <a:ln>
                            <a:noFill/>
                          </a:ln>
                          <a:solidFill>
                            <a:schemeClr val="tx1"/>
                          </a:solidFill>
                          <a:effectLst/>
                          <a:latin typeface="Calibri" pitchFamily="34" charset="0"/>
                          <a:cs typeface="Arial" pitchFamily="34" charset="0"/>
                        </a:rPr>
                        <a:t>6 - 7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bg2"/>
                        </a:buClr>
                        <a:buSzPct val="75000"/>
                        <a:buFont typeface="Wingdings" pitchFamily="2" charset="2"/>
                        <a:defRPr sz="2800">
                          <a:solidFill>
                            <a:schemeClr val="tx1"/>
                          </a:solidFill>
                          <a:latin typeface="Arial" pitchFamily="34" charset="0"/>
                        </a:defRPr>
                      </a:lvl1pPr>
                      <a:lvl2pPr marL="742950" indent="-285750" eaLnBrk="0" hangingPunct="0">
                        <a:spcBef>
                          <a:spcPct val="20000"/>
                        </a:spcBef>
                        <a:buClr>
                          <a:schemeClr val="accent2"/>
                        </a:buClr>
                        <a:buSzPct val="80000"/>
                        <a:buFont typeface="Wingdings" pitchFamily="2" charset="2"/>
                        <a:defRPr sz="2400">
                          <a:solidFill>
                            <a:schemeClr val="tx1"/>
                          </a:solidFill>
                          <a:latin typeface="Arial" pitchFamily="34" charset="0"/>
                        </a:defRPr>
                      </a:lvl2pPr>
                      <a:lvl3pPr marL="1143000" indent="-228600" eaLnBrk="0" hangingPunct="0">
                        <a:spcBef>
                          <a:spcPct val="20000"/>
                        </a:spcBef>
                        <a:buClr>
                          <a:schemeClr val="bg2"/>
                        </a:buClr>
                        <a:buSzPct val="65000"/>
                        <a:buFont typeface="Wingdings" pitchFamily="2" charset="2"/>
                        <a:defRPr sz="2000">
                          <a:solidFill>
                            <a:schemeClr val="tx1"/>
                          </a:solidFill>
                          <a:latin typeface="Arial" pitchFamily="34" charset="0"/>
                        </a:defRPr>
                      </a:lvl3pPr>
                      <a:lvl4pPr marL="1600200" indent="-228600" eaLnBrk="0" hangingPunct="0">
                        <a:spcBef>
                          <a:spcPct val="20000"/>
                        </a:spcBef>
                        <a:buClr>
                          <a:schemeClr val="accent2"/>
                        </a:buClr>
                        <a:buSzPct val="70000"/>
                        <a:buFont typeface="Wingdings" pitchFamily="2" charset="2"/>
                        <a:defRPr>
                          <a:solidFill>
                            <a:schemeClr val="tx1"/>
                          </a:solidFill>
                          <a:latin typeface="Arial" pitchFamily="34" charset="0"/>
                        </a:defRPr>
                      </a:lvl4pPr>
                      <a:lvl5pPr marL="2057400" indent="-228600" eaLnBrk="0" hangingPunct="0">
                        <a:spcBef>
                          <a:spcPct val="20000"/>
                        </a:spcBef>
                        <a:buClr>
                          <a:schemeClr val="bg2"/>
                        </a:buClr>
                        <a:buFont typeface="Wingdings" pitchFamily="2" charset="2"/>
                        <a:defRPr>
                          <a:solidFill>
                            <a:schemeClr val="tx1"/>
                          </a:solidFill>
                          <a:latin typeface="Arial" pitchFamily="34" charset="0"/>
                        </a:defRPr>
                      </a:lvl5pPr>
                      <a:lvl6pPr marL="2514600" indent="-228600" eaLnBrk="0" fontAlgn="base" hangingPunct="0">
                        <a:spcBef>
                          <a:spcPct val="20000"/>
                        </a:spcBef>
                        <a:spcAft>
                          <a:spcPct val="0"/>
                        </a:spcAft>
                        <a:buClr>
                          <a:schemeClr val="bg2"/>
                        </a:buClr>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0"/>
                        </a:spcAft>
                        <a:buClr>
                          <a:schemeClr val="bg2"/>
                        </a:buClr>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0"/>
                        </a:spcAft>
                        <a:buClr>
                          <a:schemeClr val="bg2"/>
                        </a:buClr>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0"/>
                        </a:spcAft>
                        <a:buClr>
                          <a:schemeClr val="bg2"/>
                        </a:buClr>
                        <a:buFont typeface="Wingdings" pitchFamily="2" charset="2"/>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
                          <a:schemeClr val="bg2"/>
                        </a:buClr>
                        <a:buSzPct val="75000"/>
                        <a:buFontTx/>
                        <a:buNone/>
                        <a:tabLst/>
                      </a:pPr>
                      <a:endParaRPr kumimoji="0" lang="fr-FR" altLang="en-US" sz="2200"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
                          <a:schemeClr val="bg2"/>
                        </a:buClr>
                        <a:buSzPct val="75000"/>
                        <a:buFontTx/>
                        <a:buNone/>
                        <a:tabLst/>
                      </a:pPr>
                      <a:r>
                        <a:rPr kumimoji="0" lang="fr-FR" altLang="en-US" sz="2200" b="0" i="0" u="none" strike="noStrike" cap="none" normalizeH="0" baseline="0" dirty="0" smtClean="0">
                          <a:ln>
                            <a:noFill/>
                          </a:ln>
                          <a:solidFill>
                            <a:schemeClr val="tx1"/>
                          </a:solidFill>
                          <a:effectLst/>
                          <a:latin typeface="Calibri" pitchFamily="34" charset="0"/>
                          <a:cs typeface="Arial" pitchFamily="34" charset="0"/>
                        </a:rPr>
                        <a:t>11 - 13</a:t>
                      </a:r>
                    </a:p>
                    <a:p>
                      <a:pPr marL="0" marR="0" lvl="0" indent="0" algn="l" defTabSz="914400" rtl="0" eaLnBrk="1" fontAlgn="base" latinLnBrk="0" hangingPunct="1">
                        <a:lnSpc>
                          <a:spcPct val="100000"/>
                        </a:lnSpc>
                        <a:spcBef>
                          <a:spcPct val="0"/>
                        </a:spcBef>
                        <a:spcAft>
                          <a:spcPct val="0"/>
                        </a:spcAft>
                        <a:buClr>
                          <a:schemeClr val="bg2"/>
                        </a:buClr>
                        <a:buSzPct val="75000"/>
                        <a:buFontTx/>
                        <a:buNone/>
                        <a:tabLst/>
                      </a:pPr>
                      <a:r>
                        <a:rPr kumimoji="0" lang="fr-FR" altLang="en-US" sz="2200" b="0" i="0" u="none" strike="noStrike" cap="none" normalizeH="0" baseline="0" dirty="0" smtClean="0">
                          <a:ln>
                            <a:noFill/>
                          </a:ln>
                          <a:solidFill>
                            <a:schemeClr val="tx1"/>
                          </a:solidFill>
                          <a:effectLst/>
                          <a:latin typeface="Calibri" pitchFamily="34" charset="0"/>
                          <a:cs typeface="Arial" pitchFamily="34" charset="0"/>
                        </a:rPr>
                        <a:t>14 - 15</a:t>
                      </a:r>
                    </a:p>
                    <a:p>
                      <a:pPr marL="0" marR="0" lvl="0" indent="0" algn="l" defTabSz="914400" rtl="0" eaLnBrk="1" fontAlgn="base" latinLnBrk="0" hangingPunct="1">
                        <a:lnSpc>
                          <a:spcPct val="100000"/>
                        </a:lnSpc>
                        <a:spcBef>
                          <a:spcPct val="0"/>
                        </a:spcBef>
                        <a:spcAft>
                          <a:spcPct val="0"/>
                        </a:spcAft>
                        <a:buClr>
                          <a:schemeClr val="bg2"/>
                        </a:buClr>
                        <a:buSzPct val="75000"/>
                        <a:buFontTx/>
                        <a:buNone/>
                        <a:tabLst/>
                      </a:pPr>
                      <a:r>
                        <a:rPr kumimoji="0" lang="fr-FR" altLang="en-US" sz="2200" b="0" i="0" u="none" strike="noStrike" cap="none" normalizeH="0" baseline="0" dirty="0" smtClean="0">
                          <a:ln>
                            <a:noFill/>
                          </a:ln>
                          <a:solidFill>
                            <a:schemeClr val="tx1"/>
                          </a:solidFill>
                          <a:effectLst/>
                          <a:latin typeface="Calibri" pitchFamily="34" charset="0"/>
                          <a:cs typeface="Arial" pitchFamily="34" charset="0"/>
                        </a:rPr>
                        <a:t>16 - 18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bl>
          </a:graphicData>
        </a:graphic>
      </p:graphicFrame>
      <p:sp>
        <p:nvSpPr>
          <p:cNvPr id="29722" name="Rectangle 30"/>
          <p:cNvSpPr>
            <a:spLocks noChangeArrowheads="1"/>
          </p:cNvSpPr>
          <p:nvPr/>
        </p:nvSpPr>
        <p:spPr bwMode="auto">
          <a:xfrm>
            <a:off x="395288" y="5013325"/>
            <a:ext cx="576103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chemeClr val="bg1"/>
                </a:solidFill>
                <a:latin typeface="Calibri" pitchFamily="34" charset="0"/>
              </a:defRPr>
            </a:lvl1pPr>
            <a:lvl2pPr marL="742950" indent="-285750" eaLnBrk="0" hangingPunct="0">
              <a:defRPr sz="3200" b="1">
                <a:solidFill>
                  <a:schemeClr val="bg1"/>
                </a:solidFill>
                <a:latin typeface="Calibri" pitchFamily="34" charset="0"/>
              </a:defRPr>
            </a:lvl2pPr>
            <a:lvl3pPr marL="1143000" indent="-228600" eaLnBrk="0" hangingPunct="0">
              <a:defRPr sz="3200" b="1">
                <a:solidFill>
                  <a:schemeClr val="bg1"/>
                </a:solidFill>
                <a:latin typeface="Calibri" pitchFamily="34" charset="0"/>
              </a:defRPr>
            </a:lvl3pPr>
            <a:lvl4pPr marL="1600200" indent="-228600" eaLnBrk="0" hangingPunct="0">
              <a:defRPr sz="3200" b="1">
                <a:solidFill>
                  <a:schemeClr val="bg1"/>
                </a:solidFill>
                <a:latin typeface="Calibri" pitchFamily="34" charset="0"/>
              </a:defRPr>
            </a:lvl4pPr>
            <a:lvl5pPr marL="2057400" indent="-228600" eaLnBrk="0" hangingPunct="0">
              <a:defRPr sz="3200" b="1">
                <a:solidFill>
                  <a:schemeClr val="bg1"/>
                </a:solidFill>
                <a:latin typeface="Calibri" pitchFamily="34" charset="0"/>
              </a:defRPr>
            </a:lvl5pPr>
            <a:lvl6pPr marL="2514600" indent="-228600" eaLnBrk="0" fontAlgn="base" hangingPunct="0">
              <a:spcBef>
                <a:spcPct val="0"/>
              </a:spcBef>
              <a:spcAft>
                <a:spcPct val="0"/>
              </a:spcAft>
              <a:defRPr sz="3200" b="1">
                <a:solidFill>
                  <a:schemeClr val="bg1"/>
                </a:solidFill>
                <a:latin typeface="Calibri" pitchFamily="34" charset="0"/>
              </a:defRPr>
            </a:lvl6pPr>
            <a:lvl7pPr marL="2971800" indent="-228600" eaLnBrk="0" fontAlgn="base" hangingPunct="0">
              <a:spcBef>
                <a:spcPct val="0"/>
              </a:spcBef>
              <a:spcAft>
                <a:spcPct val="0"/>
              </a:spcAft>
              <a:defRPr sz="3200" b="1">
                <a:solidFill>
                  <a:schemeClr val="bg1"/>
                </a:solidFill>
                <a:latin typeface="Calibri" pitchFamily="34" charset="0"/>
              </a:defRPr>
            </a:lvl7pPr>
            <a:lvl8pPr marL="3429000" indent="-228600" eaLnBrk="0" fontAlgn="base" hangingPunct="0">
              <a:spcBef>
                <a:spcPct val="0"/>
              </a:spcBef>
              <a:spcAft>
                <a:spcPct val="0"/>
              </a:spcAft>
              <a:defRPr sz="3200" b="1">
                <a:solidFill>
                  <a:schemeClr val="bg1"/>
                </a:solidFill>
                <a:latin typeface="Calibri" pitchFamily="34" charset="0"/>
              </a:defRPr>
            </a:lvl8pPr>
            <a:lvl9pPr marL="3886200" indent="-228600" eaLnBrk="0" fontAlgn="base" hangingPunct="0">
              <a:spcBef>
                <a:spcPct val="0"/>
              </a:spcBef>
              <a:spcAft>
                <a:spcPct val="0"/>
              </a:spcAft>
              <a:defRPr sz="3200" b="1">
                <a:solidFill>
                  <a:schemeClr val="bg1"/>
                </a:solidFill>
                <a:latin typeface="Calibri" pitchFamily="34" charset="0"/>
              </a:defRPr>
            </a:lvl9pPr>
          </a:lstStyle>
          <a:p>
            <a:pPr eaLnBrk="1" hangingPunct="1">
              <a:buFont typeface="Wingdings" pitchFamily="2" charset="2"/>
              <a:buChar char="§"/>
            </a:pPr>
            <a:r>
              <a:rPr lang="en-GB" altLang="en-US" sz="1800" b="0" dirty="0">
                <a:solidFill>
                  <a:schemeClr val="tx1"/>
                </a:solidFill>
              </a:rPr>
              <a:t> European </a:t>
            </a:r>
            <a:r>
              <a:rPr lang="en-GB" altLang="en-US" sz="1800" b="0" dirty="0" smtClean="0">
                <a:solidFill>
                  <a:schemeClr val="tx1"/>
                </a:solidFill>
              </a:rPr>
              <a:t>Baccalaureate</a:t>
            </a:r>
          </a:p>
          <a:p>
            <a:pPr eaLnBrk="1" hangingPunct="1">
              <a:buFont typeface="Wingdings" pitchFamily="2" charset="2"/>
              <a:buChar char="§"/>
            </a:pPr>
            <a:r>
              <a:rPr lang="en-GB" altLang="en-US" sz="1800" b="0" dirty="0">
                <a:solidFill>
                  <a:schemeClr val="tx1"/>
                </a:solidFill>
              </a:rPr>
              <a:t> </a:t>
            </a:r>
            <a:r>
              <a:rPr lang="en-GB" altLang="en-US" sz="1800" b="0" dirty="0" smtClean="0">
                <a:solidFill>
                  <a:schemeClr val="tx1"/>
                </a:solidFill>
              </a:rPr>
              <a:t>Educational Support</a:t>
            </a:r>
            <a:endParaRPr lang="en-GB" altLang="en-US" sz="1800" b="0" dirty="0">
              <a:solidFill>
                <a:schemeClr val="tx1"/>
              </a:solidFill>
            </a:endParaRPr>
          </a:p>
          <a:p>
            <a:pPr eaLnBrk="1" hangingPunct="1">
              <a:buFont typeface="Wingdings" pitchFamily="2" charset="2"/>
              <a:buChar char="§"/>
            </a:pPr>
            <a:r>
              <a:rPr lang="en-GB" altLang="en-US" sz="1800" b="0" dirty="0">
                <a:solidFill>
                  <a:schemeClr val="tx1"/>
                </a:solidFill>
              </a:rPr>
              <a:t> </a:t>
            </a:r>
            <a:r>
              <a:rPr lang="en-GB" altLang="en-US" sz="1800" b="0" dirty="0" smtClean="0">
                <a:solidFill>
                  <a:srgbClr val="000000"/>
                </a:solidFill>
              </a:rPr>
              <a:t>Special Educational Needs (Educational Support)</a:t>
            </a:r>
            <a:endParaRPr lang="en-GB" altLang="en-US" sz="1800" b="0" dirty="0">
              <a:solidFill>
                <a:srgbClr val="000000"/>
              </a:solidFill>
            </a:endParaRPr>
          </a:p>
          <a:p>
            <a:pPr eaLnBrk="1" hangingPunct="1">
              <a:buFont typeface="Wingdings" pitchFamily="2" charset="2"/>
              <a:buChar char="§"/>
            </a:pPr>
            <a:r>
              <a:rPr lang="en-GB" altLang="en-US" sz="1800" b="0" dirty="0">
                <a:solidFill>
                  <a:schemeClr val="tx1"/>
                </a:solidFill>
              </a:rPr>
              <a:t> SWALS = Students Without A Language Section</a:t>
            </a:r>
          </a:p>
        </p:txBody>
      </p:sp>
      <p:sp>
        <p:nvSpPr>
          <p:cNvPr id="3" name="Slide Number Placeholder 2"/>
          <p:cNvSpPr>
            <a:spLocks noGrp="1"/>
          </p:cNvSpPr>
          <p:nvPr>
            <p:ph type="sldNum" sz="quarter" idx="11"/>
          </p:nvPr>
        </p:nvSpPr>
        <p:spPr/>
        <p:txBody>
          <a:bodyPr/>
          <a:lstStyle/>
          <a:p>
            <a:fld id="{3EA60C30-232B-43A0-8F1E-0F9C8E00EFFF}" type="slidenum">
              <a:rPr lang="fr-FR" altLang="en-US" smtClean="0">
                <a:solidFill>
                  <a:schemeClr val="bg1">
                    <a:lumMod val="65000"/>
                  </a:schemeClr>
                </a:solidFill>
                <a:latin typeface="+mn-lt"/>
              </a:rPr>
              <a:pPr/>
              <a:t>3</a:t>
            </a:fld>
            <a:endParaRPr lang="fr-FR" altLang="en-US" dirty="0">
              <a:solidFill>
                <a:schemeClr val="bg1">
                  <a:lumMod val="65000"/>
                </a:schemeClr>
              </a:solidFill>
              <a:latin typeface="+mn-lt"/>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586" y="604576"/>
            <a:ext cx="8229600" cy="360040"/>
          </a:xfrm>
        </p:spPr>
        <p:txBody>
          <a:bodyPr/>
          <a:lstStyle/>
          <a:p>
            <a:pPr algn="just"/>
            <a:r>
              <a:rPr lang="fr-BE" sz="3200" b="1" dirty="0" err="1" smtClean="0">
                <a:solidFill>
                  <a:srgbClr val="0000FF"/>
                </a:solidFill>
                <a:latin typeface="Calibri" pitchFamily="34" charset="0"/>
              </a:rPr>
              <a:t>From</a:t>
            </a:r>
            <a:r>
              <a:rPr lang="fr-BE" sz="3200" b="1" dirty="0" smtClean="0">
                <a:solidFill>
                  <a:srgbClr val="0000FF"/>
                </a:solidFill>
                <a:latin typeface="Calibri" pitchFamily="34" charset="0"/>
              </a:rPr>
              <a:t> the Institute of Education, London Report</a:t>
            </a:r>
            <a:endParaRPr lang="en-US" sz="3200" b="1" dirty="0">
              <a:solidFill>
                <a:srgbClr val="0000FF"/>
              </a:solidFill>
              <a:latin typeface="Calibri" pitchFamily="34" charset="0"/>
            </a:endParaRPr>
          </a:p>
        </p:txBody>
      </p:sp>
      <p:sp>
        <p:nvSpPr>
          <p:cNvPr id="3" name="Content Placeholder 2"/>
          <p:cNvSpPr>
            <a:spLocks noGrp="1"/>
          </p:cNvSpPr>
          <p:nvPr>
            <p:ph idx="1"/>
          </p:nvPr>
        </p:nvSpPr>
        <p:spPr>
          <a:xfrm>
            <a:off x="251520" y="836711"/>
            <a:ext cx="8568952" cy="5832649"/>
          </a:xfrm>
        </p:spPr>
        <p:txBody>
          <a:bodyPr/>
          <a:lstStyle/>
          <a:p>
            <a:endParaRPr lang="en-US" dirty="0" err="1"/>
          </a:p>
          <a:p>
            <a:pPr algn="just"/>
            <a:r>
              <a:rPr lang="en-US" dirty="0" smtClean="0">
                <a:latin typeface="Calibri" panose="020F0502020204030204" pitchFamily="34" charset="0"/>
                <a:cs typeface="Calibri" panose="020F0502020204030204" pitchFamily="34" charset="0"/>
              </a:rPr>
              <a:t>”It </a:t>
            </a:r>
            <a:r>
              <a:rPr lang="en-US" dirty="0">
                <a:latin typeface="Calibri" panose="020F0502020204030204" pitchFamily="34" charset="0"/>
                <a:cs typeface="Calibri" panose="020F0502020204030204" pitchFamily="34" charset="0"/>
              </a:rPr>
              <a:t>is important to note that students are likely to transfer L1 skills to their L2 and L3. The greater a student’s L1 proficiency, the greater his or her meta-linguistic awareness, and the better his or her L1 language learning habits and skills, the more likely it is that this proficiency, metalinguistic awareness and these language learning habits and skills will support learning of the L2 and the L3 and through the L2 and L3</a:t>
            </a:r>
            <a:r>
              <a:rPr lang="en-US" dirty="0" smtClean="0">
                <a:latin typeface="Calibri" panose="020F0502020204030204" pitchFamily="34" charset="0"/>
                <a:cs typeface="Calibri" panose="020F0502020204030204" pitchFamily="34" charset="0"/>
              </a:rPr>
              <a:t>.”</a:t>
            </a:r>
            <a:r>
              <a:rPr lang="en-US" dirty="0">
                <a:latin typeface="Calibri" panose="020F0502020204030204" pitchFamily="34" charset="0"/>
                <a:cs typeface="Calibri" panose="020F0502020204030204" pitchFamily="34" charset="0"/>
              </a:rPr>
              <a:t> </a:t>
            </a:r>
            <a:endParaRPr lang="en-US" sz="1700"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p:txBody>
      </p:sp>
      <p:sp>
        <p:nvSpPr>
          <p:cNvPr id="4" name="Slide Number Placeholder 4"/>
          <p:cNvSpPr txBox="1">
            <a:spLocks noGrp="1"/>
          </p:cNvSpPr>
          <p:nvPr/>
        </p:nvSpPr>
        <p:spPr>
          <a:xfrm>
            <a:off x="6553200" y="6356350"/>
            <a:ext cx="2133600" cy="365125"/>
          </a:xfrm>
          <a:prstGeom prst="rect">
            <a:avLst/>
          </a:prstGeom>
          <a:noFill/>
        </p:spPr>
        <p:txBody>
          <a:bodyPr anchor="ctr"/>
          <a:lstStyle>
            <a:lvl1pPr eaLnBrk="0" hangingPunct="0">
              <a:defRPr sz="3200" b="1">
                <a:solidFill>
                  <a:schemeClr val="bg1"/>
                </a:solidFill>
                <a:latin typeface="Calibri" pitchFamily="34" charset="0"/>
              </a:defRPr>
            </a:lvl1pPr>
            <a:lvl2pPr marL="742950" indent="-285750" eaLnBrk="0" hangingPunct="0">
              <a:defRPr sz="3200" b="1">
                <a:solidFill>
                  <a:schemeClr val="bg1"/>
                </a:solidFill>
                <a:latin typeface="Calibri" pitchFamily="34" charset="0"/>
              </a:defRPr>
            </a:lvl2pPr>
            <a:lvl3pPr marL="1143000" indent="-228600" eaLnBrk="0" hangingPunct="0">
              <a:defRPr sz="3200" b="1">
                <a:solidFill>
                  <a:schemeClr val="bg1"/>
                </a:solidFill>
                <a:latin typeface="Calibri" pitchFamily="34" charset="0"/>
              </a:defRPr>
            </a:lvl3pPr>
            <a:lvl4pPr marL="1600200" indent="-228600" eaLnBrk="0" hangingPunct="0">
              <a:defRPr sz="3200" b="1">
                <a:solidFill>
                  <a:schemeClr val="bg1"/>
                </a:solidFill>
                <a:latin typeface="Calibri" pitchFamily="34" charset="0"/>
              </a:defRPr>
            </a:lvl4pPr>
            <a:lvl5pPr marL="2057400" indent="-228600" eaLnBrk="0" hangingPunct="0">
              <a:defRPr sz="3200" b="1">
                <a:solidFill>
                  <a:schemeClr val="bg1"/>
                </a:solidFill>
                <a:latin typeface="Calibri" pitchFamily="34" charset="0"/>
              </a:defRPr>
            </a:lvl5pPr>
            <a:lvl6pPr marL="2514600" indent="-228600" eaLnBrk="0" fontAlgn="base" hangingPunct="0">
              <a:spcBef>
                <a:spcPct val="0"/>
              </a:spcBef>
              <a:spcAft>
                <a:spcPct val="0"/>
              </a:spcAft>
              <a:defRPr sz="3200" b="1">
                <a:solidFill>
                  <a:schemeClr val="bg1"/>
                </a:solidFill>
                <a:latin typeface="Calibri" pitchFamily="34" charset="0"/>
              </a:defRPr>
            </a:lvl6pPr>
            <a:lvl7pPr marL="2971800" indent="-228600" eaLnBrk="0" fontAlgn="base" hangingPunct="0">
              <a:spcBef>
                <a:spcPct val="0"/>
              </a:spcBef>
              <a:spcAft>
                <a:spcPct val="0"/>
              </a:spcAft>
              <a:defRPr sz="3200" b="1">
                <a:solidFill>
                  <a:schemeClr val="bg1"/>
                </a:solidFill>
                <a:latin typeface="Calibri" pitchFamily="34" charset="0"/>
              </a:defRPr>
            </a:lvl7pPr>
            <a:lvl8pPr marL="3429000" indent="-228600" eaLnBrk="0" fontAlgn="base" hangingPunct="0">
              <a:spcBef>
                <a:spcPct val="0"/>
              </a:spcBef>
              <a:spcAft>
                <a:spcPct val="0"/>
              </a:spcAft>
              <a:defRPr sz="3200" b="1">
                <a:solidFill>
                  <a:schemeClr val="bg1"/>
                </a:solidFill>
                <a:latin typeface="Calibri" pitchFamily="34" charset="0"/>
              </a:defRPr>
            </a:lvl8pPr>
            <a:lvl9pPr marL="3886200" indent="-228600" eaLnBrk="0" fontAlgn="base" hangingPunct="0">
              <a:spcBef>
                <a:spcPct val="0"/>
              </a:spcBef>
              <a:spcAft>
                <a:spcPct val="0"/>
              </a:spcAft>
              <a:defRPr sz="3200" b="1">
                <a:solidFill>
                  <a:schemeClr val="bg1"/>
                </a:solidFill>
                <a:latin typeface="Calibri" pitchFamily="34" charset="0"/>
              </a:defRPr>
            </a:lvl9pPr>
          </a:lstStyle>
          <a:p>
            <a:pPr algn="r" eaLnBrk="1" hangingPunct="1"/>
            <a:fld id="{4845F731-25AD-49C2-B8AB-94A762C7F40C}" type="slidenum">
              <a:rPr lang="en-GB" altLang="en-US" sz="1200" b="0">
                <a:solidFill>
                  <a:srgbClr val="898989"/>
                </a:solidFill>
                <a:latin typeface="Arial" pitchFamily="34" charset="0"/>
              </a:rPr>
              <a:pPr algn="r" eaLnBrk="1" hangingPunct="1"/>
              <a:t>30</a:t>
            </a:fld>
            <a:endParaRPr lang="en-GB" altLang="en-US" sz="1200" b="0">
              <a:solidFill>
                <a:srgbClr val="898989"/>
              </a:solidFill>
              <a:latin typeface="Arial" pitchFamily="34" charset="0"/>
            </a:endParaRPr>
          </a:p>
        </p:txBody>
      </p:sp>
    </p:spTree>
    <p:extLst>
      <p:ext uri="{BB962C8B-B14F-4D97-AF65-F5344CB8AC3E}">
        <p14:creationId xmlns:p14="http://schemas.microsoft.com/office/powerpoint/2010/main" val="39125493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574448954"/>
              </p:ext>
            </p:extLst>
          </p:nvPr>
        </p:nvGraphicFramePr>
        <p:xfrm>
          <a:off x="179512" y="1040641"/>
          <a:ext cx="8770813" cy="5340687"/>
        </p:xfrm>
        <a:graphic>
          <a:graphicData uri="http://schemas.openxmlformats.org/drawingml/2006/table">
            <a:tbl>
              <a:tblPr/>
              <a:tblGrid>
                <a:gridCol w="1313689">
                  <a:extLst>
                    <a:ext uri="{9D8B030D-6E8A-4147-A177-3AD203B41FA5}">
                      <a16:colId xmlns:a16="http://schemas.microsoft.com/office/drawing/2014/main" xmlns="" val="20000"/>
                    </a:ext>
                  </a:extLst>
                </a:gridCol>
                <a:gridCol w="616364">
                  <a:extLst>
                    <a:ext uri="{9D8B030D-6E8A-4147-A177-3AD203B41FA5}">
                      <a16:colId xmlns:a16="http://schemas.microsoft.com/office/drawing/2014/main" xmlns="" val="20001"/>
                    </a:ext>
                  </a:extLst>
                </a:gridCol>
                <a:gridCol w="792088">
                  <a:extLst>
                    <a:ext uri="{9D8B030D-6E8A-4147-A177-3AD203B41FA5}">
                      <a16:colId xmlns:a16="http://schemas.microsoft.com/office/drawing/2014/main" xmlns="" val="20002"/>
                    </a:ext>
                  </a:extLst>
                </a:gridCol>
                <a:gridCol w="1496772">
                  <a:extLst>
                    <a:ext uri="{9D8B030D-6E8A-4147-A177-3AD203B41FA5}">
                      <a16:colId xmlns:a16="http://schemas.microsoft.com/office/drawing/2014/main" xmlns="" val="20003"/>
                    </a:ext>
                  </a:extLst>
                </a:gridCol>
                <a:gridCol w="923725">
                  <a:extLst>
                    <a:ext uri="{9D8B030D-6E8A-4147-A177-3AD203B41FA5}">
                      <a16:colId xmlns:a16="http://schemas.microsoft.com/office/drawing/2014/main" xmlns="" val="20004"/>
                    </a:ext>
                  </a:extLst>
                </a:gridCol>
                <a:gridCol w="1065087">
                  <a:extLst>
                    <a:ext uri="{9D8B030D-6E8A-4147-A177-3AD203B41FA5}">
                      <a16:colId xmlns:a16="http://schemas.microsoft.com/office/drawing/2014/main" xmlns="" val="20005"/>
                    </a:ext>
                  </a:extLst>
                </a:gridCol>
                <a:gridCol w="1353986">
                  <a:extLst>
                    <a:ext uri="{9D8B030D-6E8A-4147-A177-3AD203B41FA5}">
                      <a16:colId xmlns:a16="http://schemas.microsoft.com/office/drawing/2014/main" xmlns="" val="20006"/>
                    </a:ext>
                  </a:extLst>
                </a:gridCol>
                <a:gridCol w="1209102">
                  <a:extLst>
                    <a:ext uri="{9D8B030D-6E8A-4147-A177-3AD203B41FA5}">
                      <a16:colId xmlns:a16="http://schemas.microsoft.com/office/drawing/2014/main" xmlns="" val="20007"/>
                    </a:ext>
                  </a:extLst>
                </a:gridCol>
              </a:tblGrid>
              <a:tr h="300596">
                <a:tc>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000" b="1" i="0" u="none" strike="noStrike" cap="none" normalizeH="0" baseline="0" dirty="0" smtClean="0">
                          <a:ln>
                            <a:noFill/>
                          </a:ln>
                          <a:solidFill>
                            <a:srgbClr val="000000"/>
                          </a:solidFill>
                          <a:effectLst/>
                          <a:latin typeface="Calibri" pitchFamily="34" charset="0"/>
                          <a:ea typeface="MS PGothic" pitchFamily="34" charset="-128"/>
                        </a:rPr>
                        <a:t>Cycle</a:t>
                      </a:r>
                    </a:p>
                  </a:txBody>
                  <a:tcPr marL="2805" marR="2805" marT="280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000" b="1" i="0" u="none" strike="noStrike" cap="none" normalizeH="0" baseline="0" smtClean="0">
                          <a:ln>
                            <a:noFill/>
                          </a:ln>
                          <a:solidFill>
                            <a:srgbClr val="000000"/>
                          </a:solidFill>
                          <a:effectLst/>
                          <a:latin typeface="Calibri" pitchFamily="34" charset="0"/>
                          <a:ea typeface="MS PGothic" pitchFamily="34" charset="-128"/>
                        </a:rPr>
                        <a:t>Level</a:t>
                      </a:r>
                    </a:p>
                  </a:txBody>
                  <a:tcPr marL="2805" marR="2805" marT="280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000" b="1" i="0" u="none" strike="noStrike" cap="none" normalizeH="0" baseline="0" smtClean="0">
                          <a:ln>
                            <a:noFill/>
                          </a:ln>
                          <a:solidFill>
                            <a:srgbClr val="000000"/>
                          </a:solidFill>
                          <a:effectLst/>
                          <a:latin typeface="Calibri" pitchFamily="34" charset="0"/>
                          <a:ea typeface="MS PGothic" pitchFamily="34" charset="-128"/>
                        </a:rPr>
                        <a:t>AGE</a:t>
                      </a:r>
                    </a:p>
                  </a:txBody>
                  <a:tcPr marL="2805" marR="2805" marT="280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gridSpan="5">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000" b="1" i="0" u="none" strike="noStrike" cap="none" normalizeH="0" baseline="0" smtClean="0">
                          <a:ln>
                            <a:noFill/>
                          </a:ln>
                          <a:solidFill>
                            <a:srgbClr val="000000"/>
                          </a:solidFill>
                          <a:effectLst/>
                          <a:latin typeface="Calibri" pitchFamily="34" charset="0"/>
                          <a:ea typeface="MS PGothic" pitchFamily="34" charset="-128"/>
                        </a:rPr>
                        <a:t>Language section</a:t>
                      </a:r>
                    </a:p>
                  </a:txBody>
                  <a:tcPr marL="2805" marR="2805" marT="280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529898">
                <a:tc rowSpan="2">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000000"/>
                          </a:solidFill>
                          <a:effectLst/>
                          <a:latin typeface="Calibri" pitchFamily="34" charset="0"/>
                          <a:ea typeface="MS PGothic" pitchFamily="34" charset="-128"/>
                        </a:rPr>
                        <a:t>Upper secondary</a:t>
                      </a:r>
                    </a:p>
                  </a:txBody>
                  <a:tcPr marL="36001" marR="36001" marT="50405" marB="46805"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000000"/>
                          </a:solidFill>
                          <a:effectLst/>
                          <a:latin typeface="Calibri" pitchFamily="34" charset="0"/>
                          <a:ea typeface="MS PGothic" pitchFamily="34" charset="-128"/>
                        </a:rPr>
                        <a:t>s7</a:t>
                      </a:r>
                    </a:p>
                  </a:txBody>
                  <a:tcPr marL="2805" marR="2805" marT="280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000000"/>
                          </a:solidFill>
                          <a:effectLst/>
                          <a:latin typeface="Calibri" pitchFamily="34" charset="0"/>
                          <a:ea typeface="MS PGothic" pitchFamily="34" charset="-128"/>
                        </a:rPr>
                        <a:t>18</a:t>
                      </a:r>
                    </a:p>
                  </a:txBody>
                  <a:tcPr marL="2805" marR="2805" marT="280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rowSpan="2">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Calibri" pitchFamily="34" charset="0"/>
                          <a:ea typeface="MS PGothic" pitchFamily="34" charset="-128"/>
                        </a:rPr>
                        <a:t>L1</a:t>
                      </a:r>
                    </a:p>
                  </a:txBody>
                  <a:tcPr marL="2805" marR="2805" marT="2805" marB="0" anchor="ctr" horzOverflow="overflow">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CD5B5"/>
                    </a:solidFill>
                  </a:tcPr>
                </a:tc>
                <a:tc rowSpan="2" gridSpan="2">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Calibri" pitchFamily="34" charset="0"/>
                          <a:ea typeface="MS PGothic" pitchFamily="34" charset="-128"/>
                        </a:rPr>
                        <a:t>Choices</a:t>
                      </a:r>
                    </a:p>
                  </a:txBody>
                  <a:tcPr marL="2805" marR="2805" marT="2805" marB="0" anchor="ctr"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rowSpan="2" hMerge="1">
                  <a:txBody>
                    <a:bodyPr/>
                    <a:lstStyle/>
                    <a:p>
                      <a:endParaRPr lang="en-US"/>
                    </a:p>
                  </a:txBody>
                  <a:tcPr/>
                </a:tc>
                <a:tc rowSpan="2" gridSpan="2">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Calibri" pitchFamily="34" charset="0"/>
                          <a:ea typeface="MS PGothic" pitchFamily="34" charset="-128"/>
                        </a:rPr>
                        <a:t>L2</a:t>
                      </a:r>
                    </a:p>
                  </a:txBody>
                  <a:tcPr marL="2805" marR="2805" marT="2805" marB="0" anchor="ctr" horzOverflow="overflow">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5D9F1"/>
                    </a:solidFill>
                  </a:tcPr>
                </a:tc>
                <a:tc rowSpan="2" hMerge="1">
                  <a:txBody>
                    <a:bodyPr/>
                    <a:lstStyle/>
                    <a:p>
                      <a:endParaRPr lang="en-US"/>
                    </a:p>
                  </a:txBody>
                  <a:tcPr/>
                </a:tc>
                <a:extLst>
                  <a:ext uri="{0D108BD9-81ED-4DB2-BD59-A6C34878D82A}">
                    <a16:rowId xmlns:a16="http://schemas.microsoft.com/office/drawing/2014/main" xmlns="" val="10001"/>
                  </a:ext>
                </a:extLst>
              </a:tr>
              <a:tr h="300596">
                <a:tc vMerge="1">
                  <a:txBody>
                    <a:bodyPr/>
                    <a:lstStyle/>
                    <a:p>
                      <a:endParaRPr lang="en-US"/>
                    </a:p>
                  </a:txBody>
                  <a:tcPr/>
                </a:tc>
                <a:tc>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000000"/>
                          </a:solidFill>
                          <a:effectLst/>
                          <a:latin typeface="Calibri" pitchFamily="34" charset="0"/>
                          <a:ea typeface="MS PGothic" pitchFamily="34" charset="-128"/>
                        </a:rPr>
                        <a:t>s6</a:t>
                      </a:r>
                    </a:p>
                  </a:txBody>
                  <a:tcPr marL="2805" marR="2805" marT="280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Calibri" pitchFamily="34" charset="0"/>
                          <a:ea typeface="MS PGothic" pitchFamily="34" charset="-128"/>
                        </a:rPr>
                        <a:t>17</a:t>
                      </a:r>
                    </a:p>
                  </a:txBody>
                  <a:tcPr marL="2805" marR="2805" marT="280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c gridSpan="2" vMerge="1">
                  <a:txBody>
                    <a:bodyPr/>
                    <a:lstStyle/>
                    <a:p>
                      <a:endParaRPr lang="en-US"/>
                    </a:p>
                  </a:txBody>
                  <a:tcPr/>
                </a:tc>
                <a:tc hMerge="1" vMerge="1">
                  <a:txBody>
                    <a:bodyPr/>
                    <a:lstStyle/>
                    <a:p>
                      <a:endParaRPr lang="en-US"/>
                    </a:p>
                  </a:txBody>
                  <a:tcPr/>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xmlns="" val="10002"/>
                  </a:ext>
                </a:extLst>
              </a:tr>
              <a:tr h="300596">
                <a:tc rowSpan="5">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Calibri" pitchFamily="34" charset="0"/>
                          <a:ea typeface="MS PGothic" pitchFamily="34" charset="-128"/>
                        </a:rPr>
                        <a:t>Lower Secondary</a:t>
                      </a:r>
                    </a:p>
                  </a:txBody>
                  <a:tcPr marL="36001" marR="36001" marT="50405" marB="46805"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000000"/>
                          </a:solidFill>
                          <a:effectLst/>
                          <a:latin typeface="Calibri" pitchFamily="34" charset="0"/>
                          <a:ea typeface="MS PGothic" pitchFamily="34" charset="-128"/>
                        </a:rPr>
                        <a:t>s5</a:t>
                      </a:r>
                    </a:p>
                  </a:txBody>
                  <a:tcPr marL="2805" marR="2805" marT="280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000000"/>
                          </a:solidFill>
                          <a:effectLst/>
                          <a:latin typeface="Calibri" pitchFamily="34" charset="0"/>
                          <a:ea typeface="MS PGothic" pitchFamily="34" charset="-128"/>
                        </a:rPr>
                        <a:t>15</a:t>
                      </a:r>
                    </a:p>
                  </a:txBody>
                  <a:tcPr marL="2805" marR="2805" marT="280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Calibri" pitchFamily="34" charset="0"/>
                          <a:ea typeface="MS PGothic" pitchFamily="34" charset="-128"/>
                        </a:rPr>
                        <a:t> </a:t>
                      </a:r>
                    </a:p>
                  </a:txBody>
                  <a:tcPr marL="2805" marR="2805" marT="2805" marB="0" anchor="b" horzOverflow="overflow">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lnTlToBr>
                      <a:noFill/>
                    </a:lnTlToBr>
                    <a:lnBlToTr>
                      <a:noFill/>
                    </a:lnBlToTr>
                    <a:solidFill>
                      <a:srgbClr val="FCD5B5"/>
                    </a:solidFill>
                  </a:tcPr>
                </a:tc>
                <a:tc rowSpan="2">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000000"/>
                          </a:solidFill>
                          <a:effectLst/>
                          <a:latin typeface="Calibri" pitchFamily="34" charset="0"/>
                          <a:ea typeface="MS PGothic" pitchFamily="34" charset="-128"/>
                        </a:rPr>
                        <a:t>L4?</a:t>
                      </a:r>
                    </a:p>
                  </a:txBody>
                  <a:tcPr marL="2805" marR="2805" marT="2805" marB="0" anchor="ctr" horzOverflow="overflow">
                    <a:lnL>
                      <a:noFill/>
                    </a:lnL>
                    <a:lnR>
                      <a:noFill/>
                    </a:lnR>
                    <a:lnT w="6350" cap="flat" cmpd="sng" algn="ctr">
                      <a:solidFill>
                        <a:srgbClr val="000000"/>
                      </a:solidFill>
                      <a:prstDash val="solid"/>
                      <a:round/>
                      <a:headEnd type="none" w="med" len="med"/>
                      <a:tailEnd type="none" w="med" len="med"/>
                    </a:lnT>
                    <a:lnB>
                      <a:noFill/>
                    </a:lnB>
                    <a:lnTlToBr>
                      <a:noFill/>
                    </a:lnTlToBr>
                    <a:lnBlToTr>
                      <a:noFill/>
                    </a:lnBlToTr>
                    <a:solidFill>
                      <a:srgbClr val="C3D69B"/>
                    </a:solidFill>
                  </a:tcPr>
                </a:tc>
                <a:tc rowSpan="5">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000000"/>
                          </a:solidFill>
                          <a:effectLst/>
                          <a:latin typeface="Calibri" pitchFamily="34" charset="0"/>
                          <a:ea typeface="MS PGothic" pitchFamily="34" charset="-128"/>
                        </a:rPr>
                        <a:t>L3</a:t>
                      </a:r>
                    </a:p>
                  </a:txBody>
                  <a:tcPr marL="2805" marR="2805" marT="2805" marB="0" anchor="ctr"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99694"/>
                    </a:solidFill>
                  </a:tcPr>
                </a:tc>
                <a:tc>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Calibri" pitchFamily="34" charset="0"/>
                          <a:ea typeface="MS PGothic" pitchFamily="34" charset="-128"/>
                        </a:rPr>
                        <a:t>ECO</a:t>
                      </a:r>
                    </a:p>
                  </a:txBody>
                  <a:tcPr marL="2805" marR="2805" marT="2805" marB="0" anchor="ctr" horzOverflow="overflow">
                    <a:lnL>
                      <a:noFill/>
                    </a:lnL>
                    <a:lnR>
                      <a:noFill/>
                    </a:lnR>
                    <a:lnT w="6350" cap="flat" cmpd="sng" algn="ctr">
                      <a:solidFill>
                        <a:srgbClr val="000000"/>
                      </a:solidFill>
                      <a:prstDash val="solid"/>
                      <a:round/>
                      <a:headEnd type="none" w="med" len="med"/>
                      <a:tailEnd type="none" w="med" len="med"/>
                    </a:lnT>
                    <a:lnB>
                      <a:noFill/>
                    </a:lnB>
                    <a:lnTlToBr>
                      <a:noFill/>
                    </a:lnTlToBr>
                    <a:lnBlToTr>
                      <a:noFill/>
                    </a:lnBlToTr>
                    <a:solidFill>
                      <a:srgbClr val="C5D9F1"/>
                    </a:solidFill>
                  </a:tcPr>
                </a:tc>
                <a:tc rowSpan="10">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3F3F76"/>
                          </a:solidFill>
                          <a:effectLst/>
                          <a:latin typeface="Calibri" pitchFamily="34" charset="0"/>
                          <a:ea typeface="MS PGothic" pitchFamily="34" charset="-128"/>
                        </a:rPr>
                        <a:t>L2</a:t>
                      </a:r>
                    </a:p>
                  </a:txBody>
                  <a:tcPr marL="2805" marR="2805" marT="2805" marB="0" anchor="ctr" horzOverflow="overflow">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5D9F1"/>
                    </a:solidFill>
                  </a:tcPr>
                </a:tc>
                <a:extLst>
                  <a:ext uri="{0D108BD9-81ED-4DB2-BD59-A6C34878D82A}">
                    <a16:rowId xmlns:a16="http://schemas.microsoft.com/office/drawing/2014/main" xmlns="" val="10003"/>
                  </a:ext>
                </a:extLst>
              </a:tr>
              <a:tr h="300596">
                <a:tc vMerge="1">
                  <a:txBody>
                    <a:bodyPr/>
                    <a:lstStyle/>
                    <a:p>
                      <a:endParaRPr lang="en-US"/>
                    </a:p>
                  </a:txBody>
                  <a:tcPr/>
                </a:tc>
                <a:tc>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Calibri" pitchFamily="34" charset="0"/>
                          <a:ea typeface="MS PGothic" pitchFamily="34" charset="-128"/>
                        </a:rPr>
                        <a:t>s4</a:t>
                      </a:r>
                    </a:p>
                  </a:txBody>
                  <a:tcPr marL="2805" marR="2805" marT="280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000000"/>
                          </a:solidFill>
                          <a:effectLst/>
                          <a:latin typeface="Calibri" pitchFamily="34" charset="0"/>
                          <a:ea typeface="MS PGothic" pitchFamily="34" charset="-128"/>
                        </a:rPr>
                        <a:t>14</a:t>
                      </a:r>
                    </a:p>
                  </a:txBody>
                  <a:tcPr marL="2805" marR="2805" marT="280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Calibri" pitchFamily="34" charset="0"/>
                          <a:ea typeface="MS PGothic" pitchFamily="34" charset="-128"/>
                        </a:rPr>
                        <a:t> </a:t>
                      </a:r>
                    </a:p>
                  </a:txBody>
                  <a:tcPr marL="2805" marR="2805" marT="2805" marB="0" anchor="b" horzOverflow="overflow">
                    <a:lnL w="635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FCD5B5"/>
                    </a:solidFill>
                  </a:tcPr>
                </a:tc>
                <a:tc vMerge="1">
                  <a:txBody>
                    <a:bodyPr/>
                    <a:lstStyle/>
                    <a:p>
                      <a:endParaRPr lang="en-US"/>
                    </a:p>
                  </a:txBody>
                  <a:tcPr/>
                </a:tc>
                <a:tc vMerge="1">
                  <a:txBody>
                    <a:bodyPr/>
                    <a:lstStyle/>
                    <a:p>
                      <a:endParaRPr lang="en-US"/>
                    </a:p>
                  </a:txBody>
                  <a:tcPr/>
                </a:tc>
                <a:tc>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Calibri" pitchFamily="34" charset="0"/>
                          <a:ea typeface="MS PGothic" pitchFamily="34" charset="-128"/>
                        </a:rPr>
                        <a:t> </a:t>
                      </a:r>
                    </a:p>
                  </a:txBody>
                  <a:tcPr marL="2805" marR="2805" marT="2805" marB="0" anchor="ctr" horzOverflow="overflow">
                    <a:lnL>
                      <a:noFill/>
                    </a:lnL>
                    <a:lnR>
                      <a:noFill/>
                    </a:lnR>
                    <a:lnT>
                      <a:noFill/>
                    </a:lnT>
                    <a:lnB>
                      <a:noFill/>
                    </a:lnB>
                    <a:lnTlToBr>
                      <a:noFill/>
                    </a:lnTlToBr>
                    <a:lnBlToTr>
                      <a:noFill/>
                    </a:lnBlToTr>
                    <a:solidFill>
                      <a:srgbClr val="C5D9F1"/>
                    </a:solidFill>
                  </a:tcPr>
                </a:tc>
                <a:tc vMerge="1">
                  <a:txBody>
                    <a:bodyPr/>
                    <a:lstStyle/>
                    <a:p>
                      <a:endParaRPr lang="en-US"/>
                    </a:p>
                  </a:txBody>
                  <a:tcPr/>
                </a:tc>
                <a:extLst>
                  <a:ext uri="{0D108BD9-81ED-4DB2-BD59-A6C34878D82A}">
                    <a16:rowId xmlns:a16="http://schemas.microsoft.com/office/drawing/2014/main" xmlns="" val="10004"/>
                  </a:ext>
                </a:extLst>
              </a:tr>
              <a:tr h="589631">
                <a:tc vMerge="1">
                  <a:txBody>
                    <a:bodyPr/>
                    <a:lstStyle/>
                    <a:p>
                      <a:endParaRPr lang="en-US"/>
                    </a:p>
                  </a:txBody>
                  <a:tcPr/>
                </a:tc>
                <a:tc>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Calibri" pitchFamily="34" charset="0"/>
                          <a:ea typeface="MS PGothic" pitchFamily="34" charset="-128"/>
                        </a:rPr>
                        <a:t>s3</a:t>
                      </a:r>
                    </a:p>
                  </a:txBody>
                  <a:tcPr marL="2805" marR="2805" marT="280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000000"/>
                          </a:solidFill>
                          <a:effectLst/>
                          <a:latin typeface="Calibri" pitchFamily="34" charset="0"/>
                          <a:ea typeface="MS PGothic" pitchFamily="34" charset="-128"/>
                        </a:rPr>
                        <a:t>13</a:t>
                      </a:r>
                    </a:p>
                  </a:txBody>
                  <a:tcPr marL="2805" marR="2805" marT="280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rowSpan="3" gridSpan="2">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Calibri" pitchFamily="34" charset="0"/>
                          <a:ea typeface="MS PGothic" pitchFamily="34" charset="-128"/>
                        </a:rPr>
                        <a:t>L1, Math, </a:t>
                      </a:r>
                      <a:r>
                        <a:rPr kumimoji="0" lang="en-US" altLang="en-US" sz="2000" b="0" i="0" u="none" strike="noStrike" cap="none" normalizeH="0" baseline="0" dirty="0" err="1" smtClean="0">
                          <a:ln>
                            <a:noFill/>
                          </a:ln>
                          <a:solidFill>
                            <a:schemeClr val="tx1"/>
                          </a:solidFill>
                          <a:effectLst/>
                          <a:latin typeface="Calibri" pitchFamily="34" charset="0"/>
                          <a:ea typeface="MS PGothic" pitchFamily="34" charset="-128"/>
                        </a:rPr>
                        <a:t>Sci</a:t>
                      </a:r>
                      <a:r>
                        <a:rPr kumimoji="0" lang="en-US" altLang="en-US" sz="2000" b="0" i="0" u="none" strike="noStrike" cap="none" normalizeH="0" baseline="0" dirty="0" smtClean="0">
                          <a:ln>
                            <a:noFill/>
                          </a:ln>
                          <a:solidFill>
                            <a:schemeClr val="tx1"/>
                          </a:solidFill>
                          <a:effectLst/>
                          <a:latin typeface="Calibri" pitchFamily="34" charset="0"/>
                          <a:ea typeface="MS PGothic" pitchFamily="34" charset="-128"/>
                        </a:rPr>
                        <a:t>, Hum </a:t>
                      </a:r>
                      <a:r>
                        <a:rPr kumimoji="0" lang="en-US" altLang="en-US" sz="2000" b="0" i="0" u="none" strike="noStrike" cap="none" normalizeH="0" baseline="0" dirty="0" err="1" smtClean="0">
                          <a:ln>
                            <a:noFill/>
                          </a:ln>
                          <a:solidFill>
                            <a:schemeClr val="tx1"/>
                          </a:solidFill>
                          <a:effectLst/>
                          <a:latin typeface="Calibri" pitchFamily="34" charset="0"/>
                          <a:ea typeface="MS PGothic" pitchFamily="34" charset="-128"/>
                        </a:rPr>
                        <a:t>Sci</a:t>
                      </a:r>
                      <a:endParaRPr kumimoji="0" lang="en-US" altLang="en-US" sz="2000" b="0" i="0" u="none" strike="noStrike" cap="none" normalizeH="0" baseline="0" dirty="0" smtClean="0">
                        <a:ln>
                          <a:noFill/>
                        </a:ln>
                        <a:solidFill>
                          <a:schemeClr val="tx1"/>
                        </a:solidFill>
                        <a:effectLst/>
                        <a:latin typeface="Calibri" pitchFamily="34" charset="0"/>
                        <a:ea typeface="MS PGothic" pitchFamily="34" charset="-128"/>
                      </a:endParaRPr>
                    </a:p>
                  </a:txBody>
                  <a:tcPr marL="2805" marR="2805" marT="2805" marB="0" anchor="ctr" horzOverflow="overflow">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lnTlToBr>
                      <a:noFill/>
                    </a:lnTlToBr>
                    <a:lnBlToTr>
                      <a:noFill/>
                    </a:lnBlToTr>
                    <a:solidFill>
                      <a:srgbClr val="FCD5B5"/>
                    </a:solidFill>
                  </a:tcPr>
                </a:tc>
                <a:tc rowSpan="3" hMerge="1">
                  <a:txBody>
                    <a:bodyPr/>
                    <a:lstStyle/>
                    <a:p>
                      <a:endParaRPr lang="en-US"/>
                    </a:p>
                  </a:txBody>
                  <a:tcPr/>
                </a:tc>
                <a:tc vMerge="1">
                  <a:txBody>
                    <a:bodyPr/>
                    <a:lstStyle/>
                    <a:p>
                      <a:endParaRPr lang="en-US"/>
                    </a:p>
                  </a:txBody>
                  <a:tcPr/>
                </a:tc>
                <a:tc>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Calibri" pitchFamily="34" charset="0"/>
                          <a:ea typeface="MS PGothic" pitchFamily="34" charset="-128"/>
                        </a:rPr>
                        <a:t>Hi, Geo, Rel</a:t>
                      </a:r>
                    </a:p>
                  </a:txBody>
                  <a:tcPr marL="2805" marR="2805" marT="2805" marB="0" anchor="ctr" horzOverflow="overflow">
                    <a:lnL>
                      <a:noFill/>
                    </a:lnL>
                    <a:lnR>
                      <a:noFill/>
                    </a:lnR>
                    <a:lnT>
                      <a:noFill/>
                    </a:lnT>
                    <a:lnB>
                      <a:noFill/>
                    </a:lnB>
                    <a:lnTlToBr>
                      <a:noFill/>
                    </a:lnTlToBr>
                    <a:lnBlToTr>
                      <a:noFill/>
                    </a:lnBlToTr>
                    <a:solidFill>
                      <a:srgbClr val="C5D9F1"/>
                    </a:solidFill>
                  </a:tcPr>
                </a:tc>
                <a:tc vMerge="1">
                  <a:txBody>
                    <a:bodyPr/>
                    <a:lstStyle/>
                    <a:p>
                      <a:endParaRPr lang="en-US"/>
                    </a:p>
                  </a:txBody>
                  <a:tcPr/>
                </a:tc>
                <a:extLst>
                  <a:ext uri="{0D108BD9-81ED-4DB2-BD59-A6C34878D82A}">
                    <a16:rowId xmlns:a16="http://schemas.microsoft.com/office/drawing/2014/main" xmlns="" val="10005"/>
                  </a:ext>
                </a:extLst>
              </a:tr>
              <a:tr h="300596">
                <a:tc vMerge="1">
                  <a:txBody>
                    <a:bodyPr/>
                    <a:lstStyle/>
                    <a:p>
                      <a:endParaRPr lang="en-US"/>
                    </a:p>
                  </a:txBody>
                  <a:tcPr/>
                </a:tc>
                <a:tc>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Calibri" pitchFamily="34" charset="0"/>
                          <a:ea typeface="MS PGothic" pitchFamily="34" charset="-128"/>
                        </a:rPr>
                        <a:t>s2</a:t>
                      </a:r>
                    </a:p>
                  </a:txBody>
                  <a:tcPr marL="2805" marR="2805" marT="280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000000"/>
                          </a:solidFill>
                          <a:effectLst/>
                          <a:latin typeface="Calibri" pitchFamily="34" charset="0"/>
                          <a:ea typeface="MS PGothic" pitchFamily="34" charset="-128"/>
                        </a:rPr>
                        <a:t>12</a:t>
                      </a:r>
                    </a:p>
                  </a:txBody>
                  <a:tcPr marL="2805" marR="2805" marT="280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gridSpan="2" vMerge="1">
                  <a:txBody>
                    <a:bodyPr/>
                    <a:lstStyle/>
                    <a:p>
                      <a:endParaRPr lang="en-US"/>
                    </a:p>
                  </a:txBody>
                  <a:tcPr/>
                </a:tc>
                <a:tc hMerge="1" vMerge="1">
                  <a:txBody>
                    <a:bodyPr/>
                    <a:lstStyle/>
                    <a:p>
                      <a:endParaRPr lang="en-US"/>
                    </a:p>
                  </a:txBody>
                  <a:tcPr/>
                </a:tc>
                <a:tc vMerge="1">
                  <a:txBody>
                    <a:bodyPr/>
                    <a:lstStyle/>
                    <a:p>
                      <a:endParaRPr lang="en-US"/>
                    </a:p>
                  </a:txBody>
                  <a:tcPr/>
                </a:tc>
                <a:tc rowSpan="2">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Calibri" pitchFamily="34" charset="0"/>
                          <a:ea typeface="MS PGothic" pitchFamily="34" charset="-128"/>
                        </a:rPr>
                        <a:t>Art &amp; Mus</a:t>
                      </a:r>
                    </a:p>
                  </a:txBody>
                  <a:tcPr marL="2805" marR="2805" marT="2805" marB="0" anchor="ctr"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solidFill>
                      <a:srgbClr val="C5D9F1"/>
                    </a:solidFill>
                  </a:tcPr>
                </a:tc>
                <a:tc vMerge="1">
                  <a:txBody>
                    <a:bodyPr/>
                    <a:lstStyle/>
                    <a:p>
                      <a:endParaRPr lang="en-US"/>
                    </a:p>
                  </a:txBody>
                  <a:tcPr/>
                </a:tc>
                <a:extLst>
                  <a:ext uri="{0D108BD9-81ED-4DB2-BD59-A6C34878D82A}">
                    <a16:rowId xmlns:a16="http://schemas.microsoft.com/office/drawing/2014/main" xmlns="" val="10006"/>
                  </a:ext>
                </a:extLst>
              </a:tr>
              <a:tr h="300596">
                <a:tc vMerge="1">
                  <a:txBody>
                    <a:bodyPr/>
                    <a:lstStyle/>
                    <a:p>
                      <a:endParaRPr lang="en-US"/>
                    </a:p>
                  </a:txBody>
                  <a:tcPr/>
                </a:tc>
                <a:tc>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Calibri" pitchFamily="34" charset="0"/>
                          <a:ea typeface="MS PGothic" pitchFamily="34" charset="-128"/>
                        </a:rPr>
                        <a:t>s1</a:t>
                      </a:r>
                    </a:p>
                  </a:txBody>
                  <a:tcPr marL="2805" marR="2805" marT="280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000000"/>
                          </a:solidFill>
                          <a:effectLst/>
                          <a:latin typeface="Calibri" pitchFamily="34" charset="0"/>
                          <a:ea typeface="MS PGothic" pitchFamily="34" charset="-128"/>
                        </a:rPr>
                        <a:t>11</a:t>
                      </a:r>
                    </a:p>
                  </a:txBody>
                  <a:tcPr marL="2805" marR="2805" marT="280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gridSpan="2"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10007"/>
                  </a:ext>
                </a:extLst>
              </a:tr>
              <a:tr h="300596">
                <a:tc rowSpan="5">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Calibri" pitchFamily="34" charset="0"/>
                          <a:ea typeface="MS PGothic" pitchFamily="34" charset="-128"/>
                        </a:rPr>
                        <a:t>Primary</a:t>
                      </a:r>
                    </a:p>
                  </a:txBody>
                  <a:tcPr marL="36001" marR="36001" marT="50405" marB="46805"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Calibri" pitchFamily="34" charset="0"/>
                          <a:ea typeface="MS PGothic" pitchFamily="34" charset="-128"/>
                        </a:rPr>
                        <a:t>p5</a:t>
                      </a:r>
                    </a:p>
                  </a:txBody>
                  <a:tcPr marL="2805" marR="2805" marT="280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Calibri" pitchFamily="34" charset="0"/>
                          <a:ea typeface="MS PGothic" pitchFamily="34" charset="-128"/>
                        </a:rPr>
                        <a:t>10</a:t>
                      </a:r>
                    </a:p>
                  </a:txBody>
                  <a:tcPr marL="2805" marR="2805" marT="280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9C0006"/>
                          </a:solidFill>
                          <a:effectLst/>
                          <a:latin typeface="Calibri" pitchFamily="34" charset="0"/>
                          <a:ea typeface="MS PGothic" pitchFamily="34" charset="-128"/>
                        </a:rPr>
                        <a:t> </a:t>
                      </a:r>
                    </a:p>
                  </a:txBody>
                  <a:tcPr marL="2805" marR="2805" marT="2805" marB="0" anchor="b" horzOverflow="overflow">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lnTlToBr>
                      <a:noFill/>
                    </a:lnTlToBr>
                    <a:lnBlToTr>
                      <a:noFill/>
                    </a:lnBlToTr>
                    <a:solidFill>
                      <a:srgbClr val="FCD5B5"/>
                    </a:solidFill>
                  </a:tcPr>
                </a:tc>
                <a:tc>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9C0006"/>
                          </a:solidFill>
                          <a:effectLst/>
                          <a:latin typeface="Calibri" pitchFamily="34" charset="0"/>
                          <a:ea typeface="MS PGothic" pitchFamily="34" charset="-128"/>
                        </a:rPr>
                        <a:t> </a:t>
                      </a:r>
                    </a:p>
                  </a:txBody>
                  <a:tcPr marL="2805" marR="2805" marT="2805" marB="0" anchor="b" horzOverflow="overflow">
                    <a:lnL>
                      <a:noFill/>
                    </a:lnL>
                    <a:lnR>
                      <a:noFill/>
                    </a:lnR>
                    <a:lnT w="6350" cap="flat" cmpd="sng" algn="ctr">
                      <a:solidFill>
                        <a:srgbClr val="000000"/>
                      </a:solidFill>
                      <a:prstDash val="solid"/>
                      <a:round/>
                      <a:headEnd type="none" w="med" len="med"/>
                      <a:tailEnd type="none" w="med" len="med"/>
                    </a:lnT>
                    <a:lnB>
                      <a:noFill/>
                    </a:lnB>
                    <a:lnTlToBr>
                      <a:noFill/>
                    </a:lnTlToBr>
                    <a:lnBlToTr>
                      <a:noFill/>
                    </a:lnBlToTr>
                    <a:solidFill>
                      <a:srgbClr val="FCD5B5"/>
                    </a:solidFill>
                  </a:tcPr>
                </a:tc>
                <a:tc>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9C0006"/>
                          </a:solidFill>
                          <a:effectLst/>
                          <a:latin typeface="Calibri" pitchFamily="34" charset="0"/>
                          <a:ea typeface="MS PGothic" pitchFamily="34" charset="-128"/>
                        </a:rPr>
                        <a:t> </a:t>
                      </a:r>
                    </a:p>
                  </a:txBody>
                  <a:tcPr marL="2805" marR="2805" marT="2805" marB="0" anchor="b" horzOverflow="overflow">
                    <a:lnL>
                      <a:noFill/>
                    </a:lnL>
                    <a:lnR>
                      <a:noFill/>
                    </a:lnR>
                    <a:lnT w="6350" cap="flat" cmpd="sng" algn="ctr">
                      <a:solidFill>
                        <a:srgbClr val="000000"/>
                      </a:solidFill>
                      <a:prstDash val="solid"/>
                      <a:round/>
                      <a:headEnd type="none" w="med" len="med"/>
                      <a:tailEnd type="none" w="med" len="med"/>
                    </a:lnT>
                    <a:lnB>
                      <a:noFill/>
                    </a:lnB>
                    <a:lnTlToBr>
                      <a:noFill/>
                    </a:lnTlToBr>
                    <a:lnBlToTr>
                      <a:noFill/>
                    </a:lnBlToTr>
                    <a:solidFill>
                      <a:srgbClr val="FCD5B5"/>
                    </a:solidFill>
                  </a:tcPr>
                </a:tc>
                <a:tc>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Calibri" pitchFamily="34" charset="0"/>
                          <a:ea typeface="MS PGothic" pitchFamily="34" charset="-128"/>
                        </a:rPr>
                        <a:t>European</a:t>
                      </a:r>
                    </a:p>
                  </a:txBody>
                  <a:tcPr marL="2805" marR="2805" marT="2805" marB="0" anchor="b" horzOverflow="overflow">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solidFill>
                      <a:srgbClr val="C5D9F1"/>
                    </a:solidFill>
                  </a:tcPr>
                </a:tc>
                <a:tc vMerge="1">
                  <a:txBody>
                    <a:bodyPr/>
                    <a:lstStyle/>
                    <a:p>
                      <a:endParaRPr lang="en-US"/>
                    </a:p>
                  </a:txBody>
                  <a:tcPr/>
                </a:tc>
                <a:extLst>
                  <a:ext uri="{0D108BD9-81ED-4DB2-BD59-A6C34878D82A}">
                    <a16:rowId xmlns:a16="http://schemas.microsoft.com/office/drawing/2014/main" xmlns="" val="10008"/>
                  </a:ext>
                </a:extLst>
              </a:tr>
              <a:tr h="300596">
                <a:tc vMerge="1">
                  <a:txBody>
                    <a:bodyPr/>
                    <a:lstStyle/>
                    <a:p>
                      <a:endParaRPr lang="en-US"/>
                    </a:p>
                  </a:txBody>
                  <a:tcPr/>
                </a:tc>
                <a:tc>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Calibri" pitchFamily="34" charset="0"/>
                          <a:ea typeface="MS PGothic" pitchFamily="34" charset="-128"/>
                        </a:rPr>
                        <a:t>p4</a:t>
                      </a:r>
                    </a:p>
                  </a:txBody>
                  <a:tcPr marL="2805" marR="2805" marT="280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Calibri" pitchFamily="34" charset="0"/>
                          <a:ea typeface="MS PGothic" pitchFamily="34" charset="-128"/>
                        </a:rPr>
                        <a:t>9</a:t>
                      </a:r>
                    </a:p>
                  </a:txBody>
                  <a:tcPr marL="2805" marR="2805" marT="280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9C0006"/>
                          </a:solidFill>
                          <a:effectLst/>
                          <a:latin typeface="Calibri" pitchFamily="34" charset="0"/>
                          <a:ea typeface="MS PGothic" pitchFamily="34" charset="-128"/>
                        </a:rPr>
                        <a:t> </a:t>
                      </a:r>
                    </a:p>
                  </a:txBody>
                  <a:tcPr marL="2805" marR="2805" marT="2805" marB="0" anchor="b" horzOverflow="overflow">
                    <a:lnL w="635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FCD5B5"/>
                    </a:solidFill>
                  </a:tcPr>
                </a:tc>
                <a:tc>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9C0006"/>
                          </a:solidFill>
                          <a:effectLst/>
                          <a:latin typeface="Calibri" pitchFamily="34" charset="0"/>
                          <a:ea typeface="MS PGothic" pitchFamily="34" charset="-128"/>
                        </a:rPr>
                        <a:t> </a:t>
                      </a:r>
                    </a:p>
                  </a:txBody>
                  <a:tcPr marL="2805" marR="2805" marT="2805" marB="0" anchor="b" horzOverflow="overflow">
                    <a:lnL>
                      <a:noFill/>
                    </a:lnL>
                    <a:lnR>
                      <a:noFill/>
                    </a:lnR>
                    <a:lnT>
                      <a:noFill/>
                    </a:lnT>
                    <a:lnB>
                      <a:noFill/>
                    </a:lnB>
                    <a:lnTlToBr>
                      <a:noFill/>
                    </a:lnTlToBr>
                    <a:lnBlToTr>
                      <a:noFill/>
                    </a:lnBlToTr>
                    <a:solidFill>
                      <a:srgbClr val="FCD5B5"/>
                    </a:solidFill>
                  </a:tcPr>
                </a:tc>
                <a:tc>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9C0006"/>
                          </a:solidFill>
                          <a:effectLst/>
                          <a:latin typeface="Calibri" pitchFamily="34" charset="0"/>
                          <a:ea typeface="MS PGothic" pitchFamily="34" charset="-128"/>
                        </a:rPr>
                        <a:t> </a:t>
                      </a:r>
                    </a:p>
                  </a:txBody>
                  <a:tcPr marL="2805" marR="2805" marT="2805" marB="0" anchor="b" horzOverflow="overflow">
                    <a:lnL>
                      <a:noFill/>
                    </a:lnL>
                    <a:lnR>
                      <a:noFill/>
                    </a:lnR>
                    <a:lnT>
                      <a:noFill/>
                    </a:lnT>
                    <a:lnB>
                      <a:noFill/>
                    </a:lnB>
                    <a:lnTlToBr>
                      <a:noFill/>
                    </a:lnTlToBr>
                    <a:lnBlToTr>
                      <a:noFill/>
                    </a:lnBlToTr>
                    <a:solidFill>
                      <a:srgbClr val="FCD5B5"/>
                    </a:solidFill>
                  </a:tcPr>
                </a:tc>
                <a:tc>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000000"/>
                          </a:solidFill>
                          <a:effectLst/>
                          <a:latin typeface="Calibri" pitchFamily="34" charset="0"/>
                          <a:ea typeface="MS PGothic" pitchFamily="34" charset="-128"/>
                        </a:rPr>
                        <a:t>Hours</a:t>
                      </a:r>
                    </a:p>
                  </a:txBody>
                  <a:tcPr marL="2805" marR="2805" marT="2805" marB="0" anchor="b" horzOverflow="overflow">
                    <a:lnL>
                      <a:noFill/>
                    </a:lnL>
                    <a:lnR w="6350" cap="flat" cmpd="sng" algn="ctr">
                      <a:solidFill>
                        <a:srgbClr val="000000"/>
                      </a:solidFill>
                      <a:prstDash val="solid"/>
                      <a:round/>
                      <a:headEnd type="none" w="med" len="med"/>
                      <a:tailEnd type="none" w="med" len="med"/>
                    </a:lnR>
                    <a:lnT>
                      <a:noFill/>
                    </a:lnT>
                    <a:lnB>
                      <a:noFill/>
                    </a:lnB>
                    <a:lnTlToBr>
                      <a:noFill/>
                    </a:lnTlToBr>
                    <a:lnBlToTr>
                      <a:noFill/>
                    </a:lnBlToTr>
                    <a:solidFill>
                      <a:srgbClr val="C5D9F1"/>
                    </a:solidFill>
                  </a:tcPr>
                </a:tc>
                <a:tc vMerge="1">
                  <a:txBody>
                    <a:bodyPr/>
                    <a:lstStyle/>
                    <a:p>
                      <a:endParaRPr lang="en-US"/>
                    </a:p>
                  </a:txBody>
                  <a:tcPr/>
                </a:tc>
                <a:extLst>
                  <a:ext uri="{0D108BD9-81ED-4DB2-BD59-A6C34878D82A}">
                    <a16:rowId xmlns:a16="http://schemas.microsoft.com/office/drawing/2014/main" xmlns="" val="10009"/>
                  </a:ext>
                </a:extLst>
              </a:tr>
              <a:tr h="300596">
                <a:tc vMerge="1">
                  <a:txBody>
                    <a:bodyPr/>
                    <a:lstStyle/>
                    <a:p>
                      <a:endParaRPr lang="en-US"/>
                    </a:p>
                  </a:txBody>
                  <a:tcPr/>
                </a:tc>
                <a:tc>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Calibri" pitchFamily="34" charset="0"/>
                          <a:ea typeface="MS PGothic" pitchFamily="34" charset="-128"/>
                        </a:rPr>
                        <a:t>p3</a:t>
                      </a:r>
                    </a:p>
                  </a:txBody>
                  <a:tcPr marL="2805" marR="2805" marT="280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Calibri" pitchFamily="34" charset="0"/>
                          <a:ea typeface="MS PGothic" pitchFamily="34" charset="-128"/>
                        </a:rPr>
                        <a:t>8</a:t>
                      </a:r>
                    </a:p>
                  </a:txBody>
                  <a:tcPr marL="2805" marR="2805" marT="280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gridSpan="4">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000000"/>
                          </a:solidFill>
                          <a:effectLst/>
                          <a:latin typeface="Calibri" pitchFamily="34" charset="0"/>
                          <a:ea typeface="MS PGothic" pitchFamily="34" charset="-128"/>
                        </a:rPr>
                        <a:t>L1, Math, Disc Word, </a:t>
                      </a:r>
                      <a:r>
                        <a:rPr kumimoji="0" lang="en-US" altLang="en-US" sz="2000" b="0" i="0" u="none" strike="noStrike" cap="none" normalizeH="0" baseline="0" dirty="0" err="1" smtClean="0">
                          <a:ln>
                            <a:noFill/>
                          </a:ln>
                          <a:solidFill>
                            <a:srgbClr val="000000"/>
                          </a:solidFill>
                          <a:effectLst/>
                          <a:latin typeface="Calibri" pitchFamily="34" charset="0"/>
                          <a:ea typeface="MS PGothic" pitchFamily="34" charset="-128"/>
                        </a:rPr>
                        <a:t>mus</a:t>
                      </a:r>
                      <a:r>
                        <a:rPr kumimoji="0" lang="en-US" altLang="en-US" sz="2000" b="0" i="0" u="none" strike="noStrike" cap="none" normalizeH="0" baseline="0" dirty="0" smtClean="0">
                          <a:ln>
                            <a:noFill/>
                          </a:ln>
                          <a:solidFill>
                            <a:srgbClr val="000000"/>
                          </a:solidFill>
                          <a:effectLst/>
                          <a:latin typeface="Calibri" pitchFamily="34" charset="0"/>
                          <a:ea typeface="MS PGothic" pitchFamily="34" charset="-128"/>
                        </a:rPr>
                        <a:t>, art PE</a:t>
                      </a:r>
                      <a:r>
                        <a:rPr kumimoji="0" lang="en-US" altLang="en-US" sz="2000" b="0" i="0" u="none" strike="noStrike" cap="none" normalizeH="0" baseline="0" dirty="0" smtClean="0">
                          <a:ln>
                            <a:noFill/>
                          </a:ln>
                          <a:solidFill>
                            <a:srgbClr val="9C0006"/>
                          </a:solidFill>
                          <a:effectLst/>
                          <a:latin typeface="Calibri" pitchFamily="34" charset="0"/>
                          <a:ea typeface="MS PGothic" pitchFamily="34" charset="-128"/>
                        </a:rPr>
                        <a:t> </a:t>
                      </a:r>
                    </a:p>
                  </a:txBody>
                  <a:tcPr marL="2805" marR="2805" marT="280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solidFill>
                      <a:srgbClr val="FCD5B5"/>
                    </a:solidFill>
                  </a:tcPr>
                </a:tc>
                <a:tc hMerge="1">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altLang="en-US" sz="1400" b="0" i="0" u="none" strike="noStrike" cap="none" normalizeH="0" baseline="0" dirty="0" smtClean="0">
                        <a:ln>
                          <a:noFill/>
                        </a:ln>
                        <a:solidFill>
                          <a:srgbClr val="000000"/>
                        </a:solidFill>
                        <a:effectLst/>
                        <a:latin typeface="Calibri" pitchFamily="34" charset="0"/>
                        <a:ea typeface="MS PGothic" pitchFamily="34" charset="-128"/>
                      </a:endParaRPr>
                    </a:p>
                  </a:txBody>
                  <a:tcPr marL="2805" marR="2805" marT="2805" marB="0" anchor="b" horzOverflow="overflow">
                    <a:lnL>
                      <a:noFill/>
                    </a:lnL>
                    <a:lnR>
                      <a:noFill/>
                    </a:lnR>
                    <a:lnT>
                      <a:noFill/>
                    </a:lnT>
                    <a:lnB>
                      <a:noFill/>
                    </a:lnB>
                    <a:lnTlToBr>
                      <a:noFill/>
                    </a:lnTlToBr>
                    <a:lnBlToTr>
                      <a:noFill/>
                    </a:lnBlToTr>
                    <a:solidFill>
                      <a:srgbClr val="FCD5B5"/>
                    </a:solidFill>
                  </a:tcPr>
                </a:tc>
                <a:tc hMerge="1">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altLang="en-US" sz="1400" b="0" i="0" u="none" strike="noStrike" cap="none" normalizeH="0" baseline="0" dirty="0" smtClean="0">
                        <a:ln>
                          <a:noFill/>
                        </a:ln>
                        <a:solidFill>
                          <a:srgbClr val="9C0006"/>
                        </a:solidFill>
                        <a:effectLst/>
                        <a:latin typeface="Calibri" pitchFamily="34" charset="0"/>
                        <a:ea typeface="MS PGothic" pitchFamily="34" charset="-128"/>
                      </a:endParaRPr>
                    </a:p>
                  </a:txBody>
                  <a:tcPr marL="2805" marR="2805" marT="2805" marB="0" anchor="b" horzOverflow="overflow">
                    <a:lnL>
                      <a:noFill/>
                    </a:lnL>
                    <a:lnR>
                      <a:noFill/>
                    </a:lnR>
                    <a:lnT>
                      <a:noFill/>
                    </a:lnT>
                    <a:lnB>
                      <a:noFill/>
                    </a:lnB>
                    <a:lnTlToBr>
                      <a:noFill/>
                    </a:lnTlToBr>
                    <a:lnBlToTr>
                      <a:noFill/>
                    </a:lnBlToTr>
                    <a:solidFill>
                      <a:srgbClr val="FCD5B5"/>
                    </a:solidFill>
                  </a:tcPr>
                </a:tc>
                <a:tc hMerge="1">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altLang="en-US" sz="1400" b="0" i="0" u="none" strike="noStrike" cap="none" normalizeH="0" baseline="0" dirty="0" smtClean="0">
                        <a:ln>
                          <a:noFill/>
                        </a:ln>
                        <a:solidFill>
                          <a:srgbClr val="9C0006"/>
                        </a:solidFill>
                        <a:effectLst/>
                        <a:latin typeface="Calibri" pitchFamily="34" charset="0"/>
                        <a:ea typeface="MS PGothic" pitchFamily="34" charset="-128"/>
                      </a:endParaRPr>
                    </a:p>
                  </a:txBody>
                  <a:tcPr marL="2805" marR="2805" marT="2805" marB="0" anchor="b" horzOverflow="overflow">
                    <a:lnL>
                      <a:noFill/>
                    </a:lnL>
                    <a:lnR w="6350" cap="flat" cmpd="sng" algn="ctr">
                      <a:solidFill>
                        <a:srgbClr val="000000"/>
                      </a:solidFill>
                      <a:prstDash val="solid"/>
                      <a:round/>
                      <a:headEnd type="none" w="med" len="med"/>
                      <a:tailEnd type="none" w="med" len="med"/>
                    </a:lnR>
                    <a:lnT>
                      <a:noFill/>
                    </a:lnT>
                    <a:lnB>
                      <a:noFill/>
                    </a:lnB>
                    <a:lnTlToBr>
                      <a:noFill/>
                    </a:lnTlToBr>
                    <a:lnBlToTr>
                      <a:noFill/>
                    </a:lnBlToTr>
                    <a:solidFill>
                      <a:srgbClr val="FCD5B5"/>
                    </a:solidFill>
                  </a:tcPr>
                </a:tc>
                <a:tc vMerge="1">
                  <a:txBody>
                    <a:bodyPr/>
                    <a:lstStyle/>
                    <a:p>
                      <a:endParaRPr lang="en-US"/>
                    </a:p>
                  </a:txBody>
                  <a:tcPr/>
                </a:tc>
                <a:extLst>
                  <a:ext uri="{0D108BD9-81ED-4DB2-BD59-A6C34878D82A}">
                    <a16:rowId xmlns:a16="http://schemas.microsoft.com/office/drawing/2014/main" xmlns="" val="10010"/>
                  </a:ext>
                </a:extLst>
              </a:tr>
              <a:tr h="300596">
                <a:tc vMerge="1">
                  <a:txBody>
                    <a:bodyPr/>
                    <a:lstStyle/>
                    <a:p>
                      <a:endParaRPr lang="en-US"/>
                    </a:p>
                  </a:txBody>
                  <a:tcPr/>
                </a:tc>
                <a:tc>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Calibri" pitchFamily="34" charset="0"/>
                          <a:ea typeface="MS PGothic" pitchFamily="34" charset="-128"/>
                        </a:rPr>
                        <a:t>p2</a:t>
                      </a:r>
                    </a:p>
                  </a:txBody>
                  <a:tcPr marL="2805" marR="2805" marT="280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Calibri" pitchFamily="34" charset="0"/>
                          <a:ea typeface="MS PGothic" pitchFamily="34" charset="-128"/>
                        </a:rPr>
                        <a:t>7</a:t>
                      </a:r>
                    </a:p>
                  </a:txBody>
                  <a:tcPr marL="2805" marR="2805" marT="280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9C0006"/>
                          </a:solidFill>
                          <a:effectLst/>
                          <a:latin typeface="Calibri" pitchFamily="34" charset="0"/>
                          <a:ea typeface="MS PGothic" pitchFamily="34" charset="-128"/>
                        </a:rPr>
                        <a:t> </a:t>
                      </a:r>
                    </a:p>
                  </a:txBody>
                  <a:tcPr marL="2805" marR="2805" marT="2805" marB="0" anchor="b" horzOverflow="overflow">
                    <a:lnL w="635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FCD5B5"/>
                    </a:solidFill>
                  </a:tcPr>
                </a:tc>
                <a:tc>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9C0006"/>
                          </a:solidFill>
                          <a:effectLst/>
                          <a:latin typeface="Calibri" pitchFamily="34" charset="0"/>
                          <a:ea typeface="MS PGothic" pitchFamily="34" charset="-128"/>
                        </a:rPr>
                        <a:t> </a:t>
                      </a:r>
                    </a:p>
                  </a:txBody>
                  <a:tcPr marL="2805" marR="2805" marT="2805" marB="0" anchor="b" horzOverflow="overflow">
                    <a:lnL>
                      <a:noFill/>
                    </a:lnL>
                    <a:lnR>
                      <a:noFill/>
                    </a:lnR>
                    <a:lnT>
                      <a:noFill/>
                    </a:lnT>
                    <a:lnB>
                      <a:noFill/>
                    </a:lnB>
                    <a:lnTlToBr>
                      <a:noFill/>
                    </a:lnTlToBr>
                    <a:lnBlToTr>
                      <a:noFill/>
                    </a:lnBlToTr>
                    <a:solidFill>
                      <a:srgbClr val="FCD5B5"/>
                    </a:solidFill>
                  </a:tcPr>
                </a:tc>
                <a:tc>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9C0006"/>
                          </a:solidFill>
                          <a:effectLst/>
                          <a:latin typeface="Calibri" pitchFamily="34" charset="0"/>
                          <a:ea typeface="MS PGothic" pitchFamily="34" charset="-128"/>
                        </a:rPr>
                        <a:t> </a:t>
                      </a:r>
                    </a:p>
                  </a:txBody>
                  <a:tcPr marL="2805" marR="2805" marT="2805" marB="0" anchor="b" horzOverflow="overflow">
                    <a:lnL>
                      <a:noFill/>
                    </a:lnL>
                    <a:lnR>
                      <a:noFill/>
                    </a:lnR>
                    <a:lnT>
                      <a:noFill/>
                    </a:lnT>
                    <a:lnB>
                      <a:noFill/>
                    </a:lnB>
                    <a:lnTlToBr>
                      <a:noFill/>
                    </a:lnTlToBr>
                    <a:lnBlToTr>
                      <a:noFill/>
                    </a:lnBlToTr>
                    <a:solidFill>
                      <a:srgbClr val="FCD5B5"/>
                    </a:solidFill>
                  </a:tcPr>
                </a:tc>
                <a:tc>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9C0006"/>
                          </a:solidFill>
                          <a:effectLst/>
                          <a:latin typeface="Calibri" pitchFamily="34" charset="0"/>
                          <a:ea typeface="MS PGothic" pitchFamily="34" charset="-128"/>
                        </a:rPr>
                        <a:t> </a:t>
                      </a:r>
                    </a:p>
                  </a:txBody>
                  <a:tcPr marL="2805" marR="2805" marT="2805" marB="0" anchor="b" horzOverflow="overflow">
                    <a:lnL>
                      <a:noFill/>
                    </a:lnL>
                    <a:lnR w="6350" cap="flat" cmpd="sng" algn="ctr">
                      <a:solidFill>
                        <a:srgbClr val="000000"/>
                      </a:solidFill>
                      <a:prstDash val="solid"/>
                      <a:round/>
                      <a:headEnd type="none" w="med" len="med"/>
                      <a:tailEnd type="none" w="med" len="med"/>
                    </a:lnR>
                    <a:lnT>
                      <a:noFill/>
                    </a:lnT>
                    <a:lnB>
                      <a:noFill/>
                    </a:lnB>
                    <a:lnTlToBr>
                      <a:noFill/>
                    </a:lnTlToBr>
                    <a:lnBlToTr>
                      <a:noFill/>
                    </a:lnBlToTr>
                    <a:solidFill>
                      <a:srgbClr val="FCD5B5"/>
                    </a:solidFill>
                  </a:tcPr>
                </a:tc>
                <a:tc vMerge="1">
                  <a:txBody>
                    <a:bodyPr/>
                    <a:lstStyle/>
                    <a:p>
                      <a:endParaRPr lang="en-US"/>
                    </a:p>
                  </a:txBody>
                  <a:tcPr/>
                </a:tc>
                <a:extLst>
                  <a:ext uri="{0D108BD9-81ED-4DB2-BD59-A6C34878D82A}">
                    <a16:rowId xmlns:a16="http://schemas.microsoft.com/office/drawing/2014/main" xmlns="" val="10011"/>
                  </a:ext>
                </a:extLst>
              </a:tr>
              <a:tr h="300596">
                <a:tc vMerge="1">
                  <a:txBody>
                    <a:bodyPr/>
                    <a:lstStyle/>
                    <a:p>
                      <a:endParaRPr lang="en-US"/>
                    </a:p>
                  </a:txBody>
                  <a:tcPr/>
                </a:tc>
                <a:tc>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Calibri" pitchFamily="34" charset="0"/>
                          <a:ea typeface="MS PGothic" pitchFamily="34" charset="-128"/>
                        </a:rPr>
                        <a:t>p1</a:t>
                      </a:r>
                    </a:p>
                  </a:txBody>
                  <a:tcPr marL="2805" marR="2805" marT="280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Calibri" pitchFamily="34" charset="0"/>
                          <a:ea typeface="MS PGothic" pitchFamily="34" charset="-128"/>
                        </a:rPr>
                        <a:t>6</a:t>
                      </a:r>
                    </a:p>
                  </a:txBody>
                  <a:tcPr marL="2805" marR="2805" marT="280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9C0006"/>
                          </a:solidFill>
                          <a:effectLst/>
                          <a:latin typeface="Calibri" pitchFamily="34" charset="0"/>
                          <a:ea typeface="MS PGothic" pitchFamily="34" charset="-128"/>
                        </a:rPr>
                        <a:t> </a:t>
                      </a:r>
                    </a:p>
                  </a:txBody>
                  <a:tcPr marL="2805" marR="2805" marT="2805" marB="0" anchor="b" horzOverflow="overflow">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lnTlToBr>
                      <a:noFill/>
                    </a:lnTlToBr>
                    <a:lnBlToTr>
                      <a:noFill/>
                    </a:lnBlToTr>
                    <a:solidFill>
                      <a:srgbClr val="FCD5B5"/>
                    </a:solidFill>
                  </a:tcPr>
                </a:tc>
                <a:tc>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9C0006"/>
                          </a:solidFill>
                          <a:effectLst/>
                          <a:latin typeface="Calibri" pitchFamily="34" charset="0"/>
                          <a:ea typeface="MS PGothic" pitchFamily="34" charset="-128"/>
                        </a:rPr>
                        <a:t> </a:t>
                      </a:r>
                    </a:p>
                  </a:txBody>
                  <a:tcPr marL="2805" marR="2805" marT="2805" marB="0" anchor="b"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solidFill>
                      <a:srgbClr val="FCD5B5"/>
                    </a:solidFill>
                  </a:tcPr>
                </a:tc>
                <a:tc>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9C0006"/>
                          </a:solidFill>
                          <a:effectLst/>
                          <a:latin typeface="Calibri" pitchFamily="34" charset="0"/>
                          <a:ea typeface="MS PGothic" pitchFamily="34" charset="-128"/>
                        </a:rPr>
                        <a:t> </a:t>
                      </a:r>
                    </a:p>
                  </a:txBody>
                  <a:tcPr marL="2805" marR="2805" marT="2805" marB="0" anchor="b"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solidFill>
                      <a:srgbClr val="FCD5B5"/>
                    </a:solidFill>
                  </a:tcPr>
                </a:tc>
                <a:tc>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9C0006"/>
                          </a:solidFill>
                          <a:effectLst/>
                          <a:latin typeface="Calibri" pitchFamily="34" charset="0"/>
                          <a:ea typeface="MS PGothic" pitchFamily="34" charset="-128"/>
                        </a:rPr>
                        <a:t> </a:t>
                      </a:r>
                    </a:p>
                  </a:txBody>
                  <a:tcPr marL="2805" marR="2805" marT="2805" marB="0" anchor="b" horzOverflow="overflow">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solidFill>
                      <a:srgbClr val="FCD5B5"/>
                    </a:solidFill>
                  </a:tcPr>
                </a:tc>
                <a:tc vMerge="1">
                  <a:txBody>
                    <a:bodyPr/>
                    <a:lstStyle/>
                    <a:p>
                      <a:endParaRPr lang="en-US"/>
                    </a:p>
                  </a:txBody>
                  <a:tcPr/>
                </a:tc>
                <a:extLst>
                  <a:ext uri="{0D108BD9-81ED-4DB2-BD59-A6C34878D82A}">
                    <a16:rowId xmlns:a16="http://schemas.microsoft.com/office/drawing/2014/main" xmlns="" val="10012"/>
                  </a:ext>
                </a:extLst>
              </a:tr>
              <a:tr h="529898">
                <a:tc rowSpan="2">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Calibri" pitchFamily="34" charset="0"/>
                          <a:ea typeface="MS PGothic" pitchFamily="34" charset="-128"/>
                        </a:rPr>
                        <a:t>Early education</a:t>
                      </a:r>
                    </a:p>
                  </a:txBody>
                  <a:tcPr marL="36001" marR="36001" marT="50405" marB="46805"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Calibri" pitchFamily="34" charset="0"/>
                          <a:ea typeface="MS PGothic" pitchFamily="34" charset="-128"/>
                        </a:rPr>
                        <a:t>n2</a:t>
                      </a:r>
                    </a:p>
                  </a:txBody>
                  <a:tcPr marL="2805" marR="2805" marT="280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Calibri" pitchFamily="34" charset="0"/>
                          <a:ea typeface="MS PGothic" pitchFamily="34" charset="-128"/>
                        </a:rPr>
                        <a:t>5</a:t>
                      </a:r>
                    </a:p>
                  </a:txBody>
                  <a:tcPr marL="2805" marR="2805" marT="280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rowSpan="2" gridSpan="5">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000000"/>
                          </a:solidFill>
                          <a:effectLst/>
                          <a:latin typeface="Calibri" pitchFamily="34" charset="0"/>
                          <a:ea typeface="MS PGothic" pitchFamily="34" charset="-128"/>
                        </a:rPr>
                        <a:t>L1</a:t>
                      </a:r>
                    </a:p>
                  </a:txBody>
                  <a:tcPr marL="2805" marR="2805" marT="280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CD5B5"/>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extLst>
                  <a:ext uri="{0D108BD9-81ED-4DB2-BD59-A6C34878D82A}">
                    <a16:rowId xmlns:a16="http://schemas.microsoft.com/office/drawing/2014/main" xmlns="" val="10013"/>
                  </a:ext>
                </a:extLst>
              </a:tr>
              <a:tr h="151494">
                <a:tc vMerge="1">
                  <a:txBody>
                    <a:bodyPr/>
                    <a:lstStyle/>
                    <a:p>
                      <a:endParaRPr lang="en-US"/>
                    </a:p>
                  </a:txBody>
                  <a:tcPr/>
                </a:tc>
                <a:tc>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Calibri" pitchFamily="34" charset="0"/>
                          <a:ea typeface="MS PGothic" pitchFamily="34" charset="-128"/>
                        </a:rPr>
                        <a:t>n1</a:t>
                      </a:r>
                    </a:p>
                  </a:txBody>
                  <a:tcPr marL="2805" marR="2805" marT="280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000000"/>
                          </a:solidFill>
                          <a:effectLst/>
                          <a:latin typeface="Calibri" pitchFamily="34" charset="0"/>
                          <a:ea typeface="MS PGothic" pitchFamily="34" charset="-128"/>
                        </a:rPr>
                        <a:t>4</a:t>
                      </a:r>
                    </a:p>
                  </a:txBody>
                  <a:tcPr marL="2805" marR="2805" marT="280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gridSpan="5"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xmlns="" val="10014"/>
                  </a:ext>
                </a:extLst>
              </a:tr>
            </a:tbl>
          </a:graphicData>
        </a:graphic>
      </p:graphicFrame>
      <p:sp>
        <p:nvSpPr>
          <p:cNvPr id="5" name="Rectangle 5"/>
          <p:cNvSpPr>
            <a:spLocks noChangeArrowheads="1"/>
          </p:cNvSpPr>
          <p:nvPr/>
        </p:nvSpPr>
        <p:spPr bwMode="auto">
          <a:xfrm>
            <a:off x="539750" y="357188"/>
            <a:ext cx="846137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chemeClr val="bg1"/>
                </a:solidFill>
                <a:latin typeface="Calibri" pitchFamily="34" charset="0"/>
              </a:defRPr>
            </a:lvl1pPr>
            <a:lvl2pPr marL="742950" indent="-285750" eaLnBrk="0" hangingPunct="0">
              <a:defRPr sz="3200" b="1">
                <a:solidFill>
                  <a:schemeClr val="bg1"/>
                </a:solidFill>
                <a:latin typeface="Calibri" pitchFamily="34" charset="0"/>
              </a:defRPr>
            </a:lvl2pPr>
            <a:lvl3pPr marL="1143000" indent="-228600" eaLnBrk="0" hangingPunct="0">
              <a:defRPr sz="3200" b="1">
                <a:solidFill>
                  <a:schemeClr val="bg1"/>
                </a:solidFill>
                <a:latin typeface="Calibri" pitchFamily="34" charset="0"/>
              </a:defRPr>
            </a:lvl3pPr>
            <a:lvl4pPr marL="1600200" indent="-228600" eaLnBrk="0" hangingPunct="0">
              <a:defRPr sz="3200" b="1">
                <a:solidFill>
                  <a:schemeClr val="bg1"/>
                </a:solidFill>
                <a:latin typeface="Calibri" pitchFamily="34" charset="0"/>
              </a:defRPr>
            </a:lvl4pPr>
            <a:lvl5pPr marL="2057400" indent="-228600" eaLnBrk="0" hangingPunct="0">
              <a:defRPr sz="3200" b="1">
                <a:solidFill>
                  <a:schemeClr val="bg1"/>
                </a:solidFill>
                <a:latin typeface="Calibri" pitchFamily="34" charset="0"/>
              </a:defRPr>
            </a:lvl5pPr>
            <a:lvl6pPr marL="2514600" indent="-228600" eaLnBrk="0" fontAlgn="base" hangingPunct="0">
              <a:spcBef>
                <a:spcPct val="0"/>
              </a:spcBef>
              <a:spcAft>
                <a:spcPct val="0"/>
              </a:spcAft>
              <a:defRPr sz="3200" b="1">
                <a:solidFill>
                  <a:schemeClr val="bg1"/>
                </a:solidFill>
                <a:latin typeface="Calibri" pitchFamily="34" charset="0"/>
              </a:defRPr>
            </a:lvl6pPr>
            <a:lvl7pPr marL="2971800" indent="-228600" eaLnBrk="0" fontAlgn="base" hangingPunct="0">
              <a:spcBef>
                <a:spcPct val="0"/>
              </a:spcBef>
              <a:spcAft>
                <a:spcPct val="0"/>
              </a:spcAft>
              <a:defRPr sz="3200" b="1">
                <a:solidFill>
                  <a:schemeClr val="bg1"/>
                </a:solidFill>
                <a:latin typeface="Calibri" pitchFamily="34" charset="0"/>
              </a:defRPr>
            </a:lvl7pPr>
            <a:lvl8pPr marL="3429000" indent="-228600" eaLnBrk="0" fontAlgn="base" hangingPunct="0">
              <a:spcBef>
                <a:spcPct val="0"/>
              </a:spcBef>
              <a:spcAft>
                <a:spcPct val="0"/>
              </a:spcAft>
              <a:defRPr sz="3200" b="1">
                <a:solidFill>
                  <a:schemeClr val="bg1"/>
                </a:solidFill>
                <a:latin typeface="Calibri" pitchFamily="34" charset="0"/>
              </a:defRPr>
            </a:lvl8pPr>
            <a:lvl9pPr marL="3886200" indent="-228600" eaLnBrk="0" fontAlgn="base" hangingPunct="0">
              <a:spcBef>
                <a:spcPct val="0"/>
              </a:spcBef>
              <a:spcAft>
                <a:spcPct val="0"/>
              </a:spcAft>
              <a:defRPr sz="3200" b="1">
                <a:solidFill>
                  <a:schemeClr val="bg1"/>
                </a:solidFill>
                <a:latin typeface="Calibri" pitchFamily="34" charset="0"/>
              </a:defRPr>
            </a:lvl9pPr>
          </a:lstStyle>
          <a:p>
            <a:pPr eaLnBrk="1" hangingPunct="1"/>
            <a:r>
              <a:rPr lang="en-US" altLang="en-US" sz="2800" dirty="0" smtClean="0">
                <a:solidFill>
                  <a:srgbClr val="0000FF"/>
                </a:solidFill>
              </a:rPr>
              <a:t>What</a:t>
            </a:r>
            <a:r>
              <a:rPr lang="fr-FR" altLang="en-US" sz="2800" dirty="0" smtClean="0">
                <a:solidFill>
                  <a:srgbClr val="0000FF"/>
                </a:solidFill>
              </a:rPr>
              <a:t> </a:t>
            </a:r>
            <a:r>
              <a:rPr lang="en-US" altLang="en-US" sz="2800" dirty="0" smtClean="0">
                <a:solidFill>
                  <a:srgbClr val="0000FF"/>
                </a:solidFill>
              </a:rPr>
              <a:t>is</a:t>
            </a:r>
            <a:r>
              <a:rPr lang="fr-FR" altLang="en-US" sz="2800" dirty="0" smtClean="0">
                <a:solidFill>
                  <a:srgbClr val="0000FF"/>
                </a:solidFill>
              </a:rPr>
              <a:t> </a:t>
            </a:r>
            <a:r>
              <a:rPr lang="fr-FR" altLang="en-US" sz="2800" dirty="0">
                <a:solidFill>
                  <a:srgbClr val="0000FF"/>
                </a:solidFill>
              </a:rPr>
              <a:t>the content of the </a:t>
            </a:r>
            <a:r>
              <a:rPr lang="fr-FR" altLang="en-US" sz="2800" dirty="0" smtClean="0">
                <a:solidFill>
                  <a:srgbClr val="0000FF"/>
                </a:solidFill>
              </a:rPr>
              <a:t>curricula? </a:t>
            </a:r>
            <a:r>
              <a:rPr lang="fr-FR" altLang="en-US" sz="2800" dirty="0">
                <a:solidFill>
                  <a:srgbClr val="0000FF"/>
                </a:solidFill>
              </a:rPr>
              <a:t/>
            </a:r>
            <a:br>
              <a:rPr lang="fr-FR" altLang="en-US" sz="2800" dirty="0">
                <a:solidFill>
                  <a:srgbClr val="0000FF"/>
                </a:solidFill>
              </a:rPr>
            </a:br>
            <a:r>
              <a:rPr lang="en-US" altLang="en-US" sz="2800" dirty="0" smtClean="0">
                <a:solidFill>
                  <a:srgbClr val="0000FF"/>
                </a:solidFill>
              </a:rPr>
              <a:t>Does</a:t>
            </a:r>
            <a:r>
              <a:rPr lang="fr-FR" altLang="en-US" sz="2800" dirty="0" smtClean="0">
                <a:solidFill>
                  <a:srgbClr val="0000FF"/>
                </a:solidFill>
              </a:rPr>
              <a:t> </a:t>
            </a:r>
            <a:r>
              <a:rPr lang="en-US" altLang="en-US" sz="2800" dirty="0" smtClean="0">
                <a:solidFill>
                  <a:srgbClr val="0000FF"/>
                </a:solidFill>
              </a:rPr>
              <a:t>it</a:t>
            </a:r>
            <a:r>
              <a:rPr lang="fr-FR" altLang="en-US" sz="2800" dirty="0" smtClean="0">
                <a:solidFill>
                  <a:srgbClr val="0000FF"/>
                </a:solidFill>
              </a:rPr>
              <a:t> </a:t>
            </a:r>
            <a:r>
              <a:rPr lang="en-US" altLang="en-US" sz="2800" dirty="0" smtClean="0">
                <a:solidFill>
                  <a:srgbClr val="0000FF"/>
                </a:solidFill>
              </a:rPr>
              <a:t>differ</a:t>
            </a:r>
            <a:r>
              <a:rPr lang="fr-FR" altLang="en-US" sz="2800" dirty="0" smtClean="0">
                <a:solidFill>
                  <a:srgbClr val="0000FF"/>
                </a:solidFill>
              </a:rPr>
              <a:t> </a:t>
            </a:r>
            <a:r>
              <a:rPr lang="en-US" altLang="en-US" sz="2800" dirty="0" smtClean="0">
                <a:solidFill>
                  <a:srgbClr val="0000FF"/>
                </a:solidFill>
              </a:rPr>
              <a:t>depending</a:t>
            </a:r>
            <a:r>
              <a:rPr lang="fr-FR" altLang="en-US" sz="2800" dirty="0" smtClean="0">
                <a:solidFill>
                  <a:srgbClr val="0000FF"/>
                </a:solidFill>
              </a:rPr>
              <a:t> on </a:t>
            </a:r>
            <a:r>
              <a:rPr lang="fr-FR" altLang="en-US" sz="2800" dirty="0">
                <a:solidFill>
                  <a:srgbClr val="0000FF"/>
                </a:solidFill>
              </a:rPr>
              <a:t>the </a:t>
            </a:r>
            <a:r>
              <a:rPr lang="en-US" altLang="en-US" sz="2800" dirty="0" smtClean="0">
                <a:solidFill>
                  <a:srgbClr val="0000FF"/>
                </a:solidFill>
              </a:rPr>
              <a:t>language</a:t>
            </a:r>
            <a:r>
              <a:rPr lang="fr-FR" altLang="en-US" sz="2800" dirty="0" smtClean="0">
                <a:solidFill>
                  <a:srgbClr val="0000FF"/>
                </a:solidFill>
              </a:rPr>
              <a:t> section?</a:t>
            </a:r>
          </a:p>
        </p:txBody>
      </p:sp>
      <p:sp>
        <p:nvSpPr>
          <p:cNvPr id="2" name="Slide Number Placeholder 1"/>
          <p:cNvSpPr>
            <a:spLocks noGrp="1"/>
          </p:cNvSpPr>
          <p:nvPr>
            <p:ph type="sldNum" sz="quarter" idx="11"/>
          </p:nvPr>
        </p:nvSpPr>
        <p:spPr/>
        <p:txBody>
          <a:bodyPr/>
          <a:lstStyle/>
          <a:p>
            <a:fld id="{BE1D9DCA-9F0B-4B5A-BBDD-308153C70D43}" type="slidenum">
              <a:rPr lang="fr-FR" altLang="en-US" smtClean="0">
                <a:solidFill>
                  <a:schemeClr val="bg1">
                    <a:lumMod val="50000"/>
                  </a:schemeClr>
                </a:solidFill>
                <a:latin typeface="+mn-lt"/>
              </a:rPr>
              <a:pPr/>
              <a:t>31</a:t>
            </a:fld>
            <a:endParaRPr lang="fr-FR" altLang="en-US" dirty="0">
              <a:solidFill>
                <a:schemeClr val="bg1">
                  <a:lumMod val="50000"/>
                </a:schemeClr>
              </a:solidFill>
              <a:latin typeface="+mn-lt"/>
            </a:endParaRPr>
          </a:p>
        </p:txBody>
      </p:sp>
    </p:spTree>
    <p:extLst>
      <p:ext uri="{BB962C8B-B14F-4D97-AF65-F5344CB8AC3E}">
        <p14:creationId xmlns:p14="http://schemas.microsoft.com/office/powerpoint/2010/main" val="1038136233"/>
      </p:ext>
    </p:extLst>
  </p:cSld>
  <p:clrMapOvr>
    <a:masterClrMapping/>
  </p:clrMapOvr>
  <p:transition>
    <p:fade thruBlk="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z="4000" b="1" dirty="0" smtClean="0">
                <a:solidFill>
                  <a:srgbClr val="0000FF"/>
                </a:solidFill>
                <a:latin typeface="Calibri" panose="020F0502020204030204" pitchFamily="34" charset="0"/>
                <a:cs typeface="Calibri" panose="020F0502020204030204" pitchFamily="34" charset="0"/>
              </a:rPr>
              <a:t>LANGUAGE REFERENCE TABLE</a:t>
            </a:r>
            <a:br>
              <a:rPr lang="en-US" altLang="en-US" sz="4000" b="1" dirty="0" smtClean="0">
                <a:solidFill>
                  <a:srgbClr val="0000FF"/>
                </a:solidFill>
                <a:latin typeface="Calibri" panose="020F0502020204030204" pitchFamily="34" charset="0"/>
                <a:cs typeface="Calibri" panose="020F0502020204030204" pitchFamily="34" charset="0"/>
              </a:rPr>
            </a:br>
            <a:r>
              <a:rPr lang="en-US" altLang="en-US" sz="2000" dirty="0" smtClean="0">
                <a:latin typeface="Calibri" panose="020F0502020204030204" pitchFamily="34" charset="0"/>
                <a:cs typeface="Calibri" panose="020F0502020204030204" pitchFamily="34" charset="0"/>
              </a:rPr>
              <a:t>based on European Framework of Reference for Languages</a:t>
            </a:r>
          </a:p>
        </p:txBody>
      </p:sp>
      <p:sp>
        <p:nvSpPr>
          <p:cNvPr id="13315" name="Slide Number Placeholder 3"/>
          <p:cNvSpPr>
            <a:spLocks noGrp="1"/>
          </p:cNvSpPr>
          <p:nvPr>
            <p:ph type="sldNum" sz="quarter" idx="12"/>
          </p:nvPr>
        </p:nvSpPr>
        <p:spPr bwMode="auto">
          <a:xfrm>
            <a:off x="8316416" y="6165304"/>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209A34E0-2851-498D-A481-D5375E16CE82}" type="slidenum">
              <a:rPr lang="en-US" altLang="en-US" sz="1200" smtClean="0">
                <a:solidFill>
                  <a:srgbClr val="898989"/>
                </a:solidFill>
                <a:latin typeface="Arial" panose="020B0604020202020204" pitchFamily="34" charset="0"/>
              </a:rPr>
              <a:pPr>
                <a:spcBef>
                  <a:spcPct val="0"/>
                </a:spcBef>
                <a:buFontTx/>
                <a:buNone/>
              </a:pPr>
              <a:t>32</a:t>
            </a:fld>
            <a:endParaRPr lang="en-US" altLang="en-US" sz="1200" dirty="0" smtClean="0">
              <a:solidFill>
                <a:srgbClr val="898989"/>
              </a:solidFill>
              <a:latin typeface="Arial" panose="020B0604020202020204" pitchFamily="34" charset="0"/>
            </a:endParaRPr>
          </a:p>
        </p:txBody>
      </p:sp>
      <p:graphicFrame>
        <p:nvGraphicFramePr>
          <p:cNvPr id="5" name="Table 4"/>
          <p:cNvGraphicFramePr>
            <a:graphicFrameLocks noGrp="1"/>
          </p:cNvGraphicFramePr>
          <p:nvPr/>
        </p:nvGraphicFramePr>
        <p:xfrm>
          <a:off x="179388" y="2781300"/>
          <a:ext cx="8569325" cy="2238378"/>
        </p:xfrm>
        <a:graphic>
          <a:graphicData uri="http://schemas.openxmlformats.org/drawingml/2006/table">
            <a:tbl>
              <a:tblPr/>
              <a:tblGrid>
                <a:gridCol w="1152525">
                  <a:extLst>
                    <a:ext uri="{9D8B030D-6E8A-4147-A177-3AD203B41FA5}">
                      <a16:colId xmlns:a16="http://schemas.microsoft.com/office/drawing/2014/main" xmlns="" val="20000"/>
                    </a:ext>
                  </a:extLst>
                </a:gridCol>
                <a:gridCol w="1800225">
                  <a:extLst>
                    <a:ext uri="{9D8B030D-6E8A-4147-A177-3AD203B41FA5}">
                      <a16:colId xmlns:a16="http://schemas.microsoft.com/office/drawing/2014/main" xmlns="" val="20001"/>
                    </a:ext>
                  </a:extLst>
                </a:gridCol>
                <a:gridCol w="1368425">
                  <a:extLst>
                    <a:ext uri="{9D8B030D-6E8A-4147-A177-3AD203B41FA5}">
                      <a16:colId xmlns:a16="http://schemas.microsoft.com/office/drawing/2014/main" xmlns="" val="20002"/>
                    </a:ext>
                  </a:extLst>
                </a:gridCol>
                <a:gridCol w="1511300">
                  <a:extLst>
                    <a:ext uri="{9D8B030D-6E8A-4147-A177-3AD203B41FA5}">
                      <a16:colId xmlns:a16="http://schemas.microsoft.com/office/drawing/2014/main" xmlns="" val="20003"/>
                    </a:ext>
                  </a:extLst>
                </a:gridCol>
                <a:gridCol w="1296987">
                  <a:extLst>
                    <a:ext uri="{9D8B030D-6E8A-4147-A177-3AD203B41FA5}">
                      <a16:colId xmlns:a16="http://schemas.microsoft.com/office/drawing/2014/main" xmlns="" val="20004"/>
                    </a:ext>
                  </a:extLst>
                </a:gridCol>
                <a:gridCol w="1439863">
                  <a:extLst>
                    <a:ext uri="{9D8B030D-6E8A-4147-A177-3AD203B41FA5}">
                      <a16:colId xmlns:a16="http://schemas.microsoft.com/office/drawing/2014/main" xmlns="" val="20005"/>
                    </a:ext>
                  </a:extLst>
                </a:gridCol>
              </a:tblGrid>
              <a:tr h="373063">
                <a:tc gridSpan="6">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altLang="en-US" sz="2000" b="1" i="0" u="none" strike="noStrike" cap="none" normalizeH="0" baseline="0" smtClean="0">
                          <a:ln>
                            <a:noFill/>
                          </a:ln>
                          <a:solidFill>
                            <a:srgbClr val="000000"/>
                          </a:solidFill>
                          <a:effectLst/>
                          <a:latin typeface="Calibri" pitchFamily="34" charset="0"/>
                          <a:ea typeface="MS PGothic" pitchFamily="34" charset="-128"/>
                        </a:rPr>
                        <a:t>BASIC PROFIENCY LEVEL IN DIFFERENT CYCLES</a:t>
                      </a:r>
                    </a:p>
                  </a:txBody>
                  <a:tcPr marL="12701" marR="12701" marT="1269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373063">
                <a:tc>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Calibri" pitchFamily="34" charset="0"/>
                          <a:ea typeface="MS PGothic" pitchFamily="34" charset="-128"/>
                        </a:rPr>
                        <a:t> </a:t>
                      </a:r>
                    </a:p>
                  </a:txBody>
                  <a:tcPr marL="12701" marR="12701" marT="1269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Calibri" pitchFamily="34" charset="0"/>
                          <a:ea typeface="MS PGothic" pitchFamily="34" charset="-128"/>
                        </a:rPr>
                        <a:t>Early education</a:t>
                      </a:r>
                    </a:p>
                  </a:txBody>
                  <a:tcPr marL="12701" marR="12701" marT="1269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Calibri" pitchFamily="34" charset="0"/>
                          <a:ea typeface="MS PGothic" pitchFamily="34" charset="-128"/>
                        </a:rPr>
                        <a:t>Primary</a:t>
                      </a:r>
                    </a:p>
                  </a:txBody>
                  <a:tcPr marL="12701" marR="12701" marT="1269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Calibri" pitchFamily="34" charset="0"/>
                          <a:ea typeface="MS PGothic" pitchFamily="34" charset="-128"/>
                        </a:rPr>
                        <a:t>Secondary 3</a:t>
                      </a:r>
                    </a:p>
                  </a:txBody>
                  <a:tcPr marL="12701" marR="12701" marT="1269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Calibri" pitchFamily="34" charset="0"/>
                          <a:ea typeface="MS PGothic" pitchFamily="34" charset="-128"/>
                        </a:rPr>
                        <a:t>Secondary 5</a:t>
                      </a:r>
                    </a:p>
                  </a:txBody>
                  <a:tcPr marL="12701" marR="12701" marT="1269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Calibri" pitchFamily="34" charset="0"/>
                          <a:ea typeface="MS PGothic" pitchFamily="34" charset="-128"/>
                        </a:rPr>
                        <a:t>Secondary 7</a:t>
                      </a:r>
                    </a:p>
                  </a:txBody>
                  <a:tcPr marL="12701" marR="12701" marT="1269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373063">
                <a:tc>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Calibri" pitchFamily="34" charset="0"/>
                          <a:ea typeface="MS PGothic" pitchFamily="34" charset="-128"/>
                        </a:rPr>
                        <a:t>L2</a:t>
                      </a:r>
                    </a:p>
                  </a:txBody>
                  <a:tcPr marL="12701" marR="12701" marT="1269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Calibri" pitchFamily="34" charset="0"/>
                          <a:ea typeface="MS PGothic" pitchFamily="34" charset="-128"/>
                        </a:rPr>
                        <a:t>0</a:t>
                      </a:r>
                    </a:p>
                  </a:txBody>
                  <a:tcPr marL="12701" marR="12701" marT="1269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Calibri" pitchFamily="34" charset="0"/>
                          <a:ea typeface="MS PGothic" pitchFamily="34" charset="-128"/>
                        </a:rPr>
                        <a:t>A2</a:t>
                      </a:r>
                    </a:p>
                  </a:txBody>
                  <a:tcPr marL="12701" marR="12701" marT="1269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Calibri" pitchFamily="34" charset="0"/>
                          <a:ea typeface="MS PGothic" pitchFamily="34" charset="-128"/>
                        </a:rPr>
                        <a:t>B1</a:t>
                      </a:r>
                    </a:p>
                  </a:txBody>
                  <a:tcPr marL="12701" marR="12701" marT="1269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Calibri" pitchFamily="34" charset="0"/>
                          <a:ea typeface="MS PGothic" pitchFamily="34" charset="-128"/>
                        </a:rPr>
                        <a:t>B2</a:t>
                      </a:r>
                    </a:p>
                  </a:txBody>
                  <a:tcPr marL="12701" marR="12701" marT="1269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Calibri" pitchFamily="34" charset="0"/>
                          <a:ea typeface="MS PGothic" pitchFamily="34" charset="-128"/>
                        </a:rPr>
                        <a:t>C1</a:t>
                      </a:r>
                    </a:p>
                  </a:txBody>
                  <a:tcPr marL="12701" marR="12701" marT="1269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373063">
                <a:tc>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Calibri" pitchFamily="34" charset="0"/>
                          <a:ea typeface="MS PGothic" pitchFamily="34" charset="-128"/>
                        </a:rPr>
                        <a:t>L3</a:t>
                      </a:r>
                    </a:p>
                  </a:txBody>
                  <a:tcPr marL="12701" marR="12701" marT="1269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Calibri" pitchFamily="34" charset="0"/>
                          <a:ea typeface="MS PGothic" pitchFamily="34" charset="-128"/>
                        </a:rPr>
                        <a:t>0</a:t>
                      </a:r>
                    </a:p>
                  </a:txBody>
                  <a:tcPr marL="12701" marR="12701" marT="1269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Calibri" pitchFamily="34" charset="0"/>
                          <a:ea typeface="MS PGothic" pitchFamily="34" charset="-128"/>
                        </a:rPr>
                        <a:t>0</a:t>
                      </a:r>
                    </a:p>
                  </a:txBody>
                  <a:tcPr marL="12701" marR="12701" marT="1269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Calibri" pitchFamily="34" charset="0"/>
                          <a:ea typeface="MS PGothic" pitchFamily="34" charset="-128"/>
                        </a:rPr>
                        <a:t>A1+</a:t>
                      </a:r>
                    </a:p>
                  </a:txBody>
                  <a:tcPr marL="12701" marR="12701" marT="1269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Calibri" pitchFamily="34" charset="0"/>
                          <a:ea typeface="MS PGothic" pitchFamily="34" charset="-128"/>
                        </a:rPr>
                        <a:t>A2+</a:t>
                      </a:r>
                    </a:p>
                  </a:txBody>
                  <a:tcPr marL="12701" marR="12701" marT="1269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Calibri" pitchFamily="34" charset="0"/>
                          <a:ea typeface="MS PGothic" pitchFamily="34" charset="-128"/>
                        </a:rPr>
                        <a:t>B1+</a:t>
                      </a:r>
                    </a:p>
                  </a:txBody>
                  <a:tcPr marL="12701" marR="12701" marT="1269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373063">
                <a:tc>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Calibri" pitchFamily="34" charset="0"/>
                          <a:ea typeface="MS PGothic" pitchFamily="34" charset="-128"/>
                        </a:rPr>
                        <a:t>L4</a:t>
                      </a:r>
                    </a:p>
                  </a:txBody>
                  <a:tcPr marL="12701" marR="12701" marT="1269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Calibri" pitchFamily="34" charset="0"/>
                          <a:ea typeface="MS PGothic" pitchFamily="34" charset="-128"/>
                        </a:rPr>
                        <a:t>0</a:t>
                      </a:r>
                    </a:p>
                  </a:txBody>
                  <a:tcPr marL="12701" marR="12701" marT="1269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Calibri" pitchFamily="34" charset="0"/>
                          <a:ea typeface="MS PGothic" pitchFamily="34" charset="-128"/>
                        </a:rPr>
                        <a:t>0</a:t>
                      </a:r>
                    </a:p>
                  </a:txBody>
                  <a:tcPr marL="12701" marR="12701" marT="1269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Calibri" pitchFamily="34" charset="0"/>
                          <a:ea typeface="MS PGothic" pitchFamily="34" charset="-128"/>
                        </a:rPr>
                        <a:t>0</a:t>
                      </a:r>
                    </a:p>
                  </a:txBody>
                  <a:tcPr marL="12701" marR="12701" marT="1269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Calibri" pitchFamily="34" charset="0"/>
                          <a:ea typeface="MS PGothic" pitchFamily="34" charset="-128"/>
                        </a:rPr>
                        <a:t>A1</a:t>
                      </a:r>
                    </a:p>
                  </a:txBody>
                  <a:tcPr marL="12701" marR="12701" marT="1269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Calibri" pitchFamily="34" charset="0"/>
                          <a:ea typeface="MS PGothic" pitchFamily="34" charset="-128"/>
                        </a:rPr>
                        <a:t>A2+</a:t>
                      </a:r>
                    </a:p>
                  </a:txBody>
                  <a:tcPr marL="12701" marR="12701" marT="1269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373063">
                <a:tc>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Calibri" pitchFamily="34" charset="0"/>
                          <a:ea typeface="MS PGothic" pitchFamily="34" charset="-128"/>
                        </a:rPr>
                        <a:t>ONL</a:t>
                      </a:r>
                    </a:p>
                  </a:txBody>
                  <a:tcPr marL="12701" marR="12701" marT="1269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pl-PL" altLang="en-US" sz="2000" b="0" i="0" u="none" strike="noStrike" cap="none" normalizeH="0" baseline="0" smtClean="0">
                          <a:ln>
                            <a:noFill/>
                          </a:ln>
                          <a:solidFill>
                            <a:srgbClr val="000000"/>
                          </a:solidFill>
                          <a:effectLst/>
                          <a:latin typeface="Calibri" pitchFamily="34" charset="0"/>
                          <a:ea typeface="MS PGothic" pitchFamily="34" charset="-128"/>
                        </a:rPr>
                        <a:t>A 1.1 oral</a:t>
                      </a:r>
                    </a:p>
                  </a:txBody>
                  <a:tcPr marL="12701" marR="12701" marT="1269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Calibri" pitchFamily="34" charset="0"/>
                          <a:ea typeface="MS PGothic" pitchFamily="34" charset="-128"/>
                        </a:rPr>
                        <a:t>A 1.2</a:t>
                      </a:r>
                    </a:p>
                  </a:txBody>
                  <a:tcPr marL="12701" marR="12701" marT="1269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Calibri" pitchFamily="34" charset="0"/>
                          <a:ea typeface="MS PGothic" pitchFamily="34" charset="-128"/>
                        </a:rPr>
                        <a:t>A2</a:t>
                      </a:r>
                    </a:p>
                  </a:txBody>
                  <a:tcPr marL="12701" marR="12701" marT="1269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Calibri" pitchFamily="34" charset="0"/>
                          <a:ea typeface="MS PGothic" pitchFamily="34" charset="-128"/>
                        </a:rPr>
                        <a:t>B1</a:t>
                      </a:r>
                    </a:p>
                  </a:txBody>
                  <a:tcPr marL="12701" marR="12701" marT="1269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Calibri" pitchFamily="34" charset="0"/>
                          <a:ea typeface="MS PGothic" pitchFamily="34" charset="-128"/>
                        </a:rPr>
                        <a:t>B2</a:t>
                      </a:r>
                    </a:p>
                  </a:txBody>
                  <a:tcPr marL="12701" marR="12701" marT="1269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1118485186"/>
      </p:ext>
    </p:extLst>
  </p:cSld>
  <p:clrMapOvr>
    <a:masterClrMapping/>
  </p:clrMapOvr>
  <p:transition>
    <p:fade thruBlk="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457200"/>
            <a:ext cx="8229600" cy="955675"/>
          </a:xfrm>
        </p:spPr>
        <p:txBody>
          <a:bodyPr/>
          <a:lstStyle/>
          <a:p>
            <a:pPr algn="just" eaLnBrk="1" hangingPunct="1"/>
            <a:r>
              <a:rPr lang="fr-FR" altLang="en-US" sz="2800" b="1" dirty="0" smtClean="0">
                <a:solidFill>
                  <a:srgbClr val="0000FF"/>
                </a:solidFill>
                <a:latin typeface="Calibri" pitchFamily="34" charset="0"/>
              </a:rPr>
              <a:t>To </a:t>
            </a:r>
            <a:r>
              <a:rPr lang="en-US" altLang="en-US" sz="2800" b="1" dirty="0" smtClean="0">
                <a:solidFill>
                  <a:srgbClr val="0000FF"/>
                </a:solidFill>
                <a:latin typeface="Calibri" pitchFamily="34" charset="0"/>
              </a:rPr>
              <a:t>which school/site should the application be submitted </a:t>
            </a:r>
            <a:r>
              <a:rPr lang="fr-FR" altLang="en-US" sz="2800" b="1" dirty="0" smtClean="0">
                <a:solidFill>
                  <a:srgbClr val="0000FF"/>
                </a:solidFill>
                <a:latin typeface="Calibri" pitchFamily="34" charset="0"/>
              </a:rPr>
              <a:t>?</a:t>
            </a:r>
          </a:p>
        </p:txBody>
      </p:sp>
      <p:sp>
        <p:nvSpPr>
          <p:cNvPr id="8195" name="Rectangle 3"/>
          <p:cNvSpPr>
            <a:spLocks noGrp="1" noChangeArrowheads="1"/>
          </p:cNvSpPr>
          <p:nvPr>
            <p:ph idx="1"/>
          </p:nvPr>
        </p:nvSpPr>
        <p:spPr>
          <a:xfrm>
            <a:off x="539750" y="1628800"/>
            <a:ext cx="8229600" cy="4824388"/>
          </a:xfrm>
        </p:spPr>
        <p:txBody>
          <a:bodyPr/>
          <a:lstStyle/>
          <a:p>
            <a:pPr algn="just" eaLnBrk="1" hangingPunct="1">
              <a:lnSpc>
                <a:spcPct val="80000"/>
              </a:lnSpc>
              <a:buNone/>
            </a:pPr>
            <a:r>
              <a:rPr lang="en-US" altLang="en-US" sz="1800" dirty="0" smtClean="0">
                <a:latin typeface="Calibri" pitchFamily="34" charset="0"/>
              </a:rPr>
              <a:t>  </a:t>
            </a:r>
            <a:endParaRPr lang="fr-BE" altLang="en-US" sz="1800" dirty="0" smtClean="0">
              <a:latin typeface="Calibri" pitchFamily="34" charset="0"/>
            </a:endParaRPr>
          </a:p>
          <a:p>
            <a:pPr algn="just" eaLnBrk="1" hangingPunct="1">
              <a:lnSpc>
                <a:spcPct val="80000"/>
              </a:lnSpc>
            </a:pPr>
            <a:r>
              <a:rPr lang="en-US" altLang="en-US" sz="1800" b="1" dirty="0" smtClean="0">
                <a:solidFill>
                  <a:srgbClr val="0033CC"/>
                </a:solidFill>
                <a:latin typeface="Calibri" pitchFamily="34" charset="0"/>
              </a:rPr>
              <a:t>Order</a:t>
            </a:r>
            <a:r>
              <a:rPr lang="fr-BE" altLang="en-US" sz="1800" b="1" dirty="0" smtClean="0">
                <a:solidFill>
                  <a:srgbClr val="0033CC"/>
                </a:solidFill>
                <a:latin typeface="Calibri" pitchFamily="34" charset="0"/>
              </a:rPr>
              <a:t> of </a:t>
            </a:r>
            <a:r>
              <a:rPr lang="en-US" altLang="en-US" sz="1800" b="1" dirty="0" smtClean="0">
                <a:solidFill>
                  <a:srgbClr val="0033CC"/>
                </a:solidFill>
                <a:latin typeface="Calibri" pitchFamily="34" charset="0"/>
              </a:rPr>
              <a:t>preference</a:t>
            </a:r>
          </a:p>
          <a:p>
            <a:pPr marL="0" indent="0" algn="just" eaLnBrk="1" hangingPunct="1">
              <a:lnSpc>
                <a:spcPct val="80000"/>
              </a:lnSpc>
              <a:buNone/>
            </a:pPr>
            <a:endParaRPr lang="en-US" altLang="en-US" sz="1800" dirty="0" smtClean="0">
              <a:latin typeface="Calibri" pitchFamily="34" charset="0"/>
            </a:endParaRPr>
          </a:p>
          <a:p>
            <a:pPr lvl="1" algn="just" eaLnBrk="1" hangingPunct="1">
              <a:lnSpc>
                <a:spcPct val="80000"/>
              </a:lnSpc>
              <a:buClr>
                <a:schemeClr val="bg2"/>
              </a:buClr>
              <a:buSzPct val="60000"/>
              <a:buFont typeface="Wingdings" pitchFamily="2" charset="2"/>
              <a:buChar char="q"/>
            </a:pPr>
            <a:r>
              <a:rPr lang="en-US" altLang="en-US" sz="1800" dirty="0" smtClean="0">
                <a:latin typeface="Calibri" pitchFamily="34" charset="0"/>
              </a:rPr>
              <a:t>The </a:t>
            </a:r>
            <a:r>
              <a:rPr lang="en-US" altLang="en-US" sz="1800" dirty="0">
                <a:latin typeface="Calibri" pitchFamily="34" charset="0"/>
              </a:rPr>
              <a:t>applicant </a:t>
            </a:r>
            <a:r>
              <a:rPr lang="en-US" altLang="en-US" sz="1800" dirty="0" smtClean="0">
                <a:solidFill>
                  <a:srgbClr val="000000"/>
                </a:solidFill>
                <a:latin typeface="Calibri" pitchFamily="34" charset="0"/>
              </a:rPr>
              <a:t>will be invited to </a:t>
            </a:r>
            <a:r>
              <a:rPr lang="en-US" altLang="en-US" sz="1800" dirty="0">
                <a:solidFill>
                  <a:srgbClr val="000000"/>
                </a:solidFill>
                <a:latin typeface="Calibri" pitchFamily="34" charset="0"/>
              </a:rPr>
              <a:t>express </a:t>
            </a:r>
            <a:r>
              <a:rPr lang="en-US" altLang="en-US" sz="1800" dirty="0" smtClean="0">
                <a:latin typeface="Calibri" pitchFamily="34" charset="0"/>
              </a:rPr>
              <a:t>an </a:t>
            </a:r>
            <a:r>
              <a:rPr lang="en-US" altLang="en-US" sz="1800" dirty="0">
                <a:latin typeface="Calibri" pitchFamily="34" charset="0"/>
              </a:rPr>
              <a:t>order of preference of the </a:t>
            </a:r>
            <a:r>
              <a:rPr lang="en-US" altLang="en-US" sz="1800" dirty="0" smtClean="0">
                <a:latin typeface="Calibri" pitchFamily="34" charset="0"/>
              </a:rPr>
              <a:t>s</a:t>
            </a:r>
            <a:r>
              <a:rPr lang="en-US" altLang="en-US" sz="1800" dirty="0" smtClean="0">
                <a:solidFill>
                  <a:srgbClr val="000000"/>
                </a:solidFill>
                <a:latin typeface="Calibri" pitchFamily="34" charset="0"/>
              </a:rPr>
              <a:t>chools/sites, </a:t>
            </a:r>
            <a:r>
              <a:rPr lang="en-US" altLang="en-US" sz="1800" dirty="0">
                <a:solidFill>
                  <a:srgbClr val="000000"/>
                </a:solidFill>
                <a:latin typeface="Calibri" pitchFamily="34" charset="0"/>
              </a:rPr>
              <a:t>numbered from 1 to </a:t>
            </a:r>
            <a:r>
              <a:rPr lang="en-US" altLang="en-US" sz="1800" dirty="0" smtClean="0">
                <a:solidFill>
                  <a:srgbClr val="000000"/>
                </a:solidFill>
                <a:latin typeface="Calibri" pitchFamily="34" charset="0"/>
              </a:rPr>
              <a:t>5 (for the nursery/primary cycles) and 1 to 4 (for the secondary cycle), </a:t>
            </a:r>
            <a:r>
              <a:rPr lang="en-US" altLang="en-US" sz="1800" dirty="0">
                <a:latin typeface="Calibri" pitchFamily="34" charset="0"/>
              </a:rPr>
              <a:t>of which account will be taken as far as reasonably possible, without prejudice to application of the general enrolment </a:t>
            </a:r>
            <a:r>
              <a:rPr lang="en-US" altLang="en-US" sz="1800" dirty="0" smtClean="0">
                <a:latin typeface="Calibri" pitchFamily="34" charset="0"/>
              </a:rPr>
              <a:t>rules.</a:t>
            </a:r>
          </a:p>
          <a:p>
            <a:pPr marL="457200" lvl="1" indent="0" algn="just" eaLnBrk="1" hangingPunct="1">
              <a:lnSpc>
                <a:spcPct val="80000"/>
              </a:lnSpc>
              <a:buClr>
                <a:schemeClr val="bg2"/>
              </a:buClr>
              <a:buSzPct val="60000"/>
              <a:buNone/>
            </a:pPr>
            <a:endParaRPr lang="en-US" altLang="en-US" sz="1800" dirty="0" smtClean="0">
              <a:latin typeface="Calibri" pitchFamily="34" charset="0"/>
            </a:endParaRPr>
          </a:p>
          <a:p>
            <a:pPr lvl="1" algn="just" eaLnBrk="1" hangingPunct="1">
              <a:lnSpc>
                <a:spcPct val="80000"/>
              </a:lnSpc>
              <a:buClr>
                <a:schemeClr val="bg2"/>
              </a:buClr>
              <a:buSzPct val="60000"/>
              <a:buFont typeface="Wingdings" pitchFamily="2" charset="2"/>
              <a:buChar char="q"/>
            </a:pPr>
            <a:r>
              <a:rPr lang="en-US" altLang="en-US" sz="1800" dirty="0" smtClean="0">
                <a:latin typeface="Calibri" pitchFamily="34" charset="0"/>
              </a:rPr>
              <a:t>The </a:t>
            </a:r>
            <a:r>
              <a:rPr lang="en-US" altLang="en-US" sz="1800" dirty="0">
                <a:latin typeface="Calibri" pitchFamily="34" charset="0"/>
              </a:rPr>
              <a:t>applicant will hand in or send the enrolment application </a:t>
            </a:r>
            <a:r>
              <a:rPr lang="en-US" altLang="en-US" sz="1800" b="1" dirty="0">
                <a:latin typeface="Calibri" pitchFamily="34" charset="0"/>
              </a:rPr>
              <a:t>to the Brussels </a:t>
            </a:r>
            <a:r>
              <a:rPr lang="en-US" altLang="en-US" sz="1800" b="1" dirty="0" smtClean="0">
                <a:latin typeface="Calibri" pitchFamily="34" charset="0"/>
              </a:rPr>
              <a:t>schoo</a:t>
            </a:r>
            <a:r>
              <a:rPr lang="en-US" altLang="en-US" sz="1800" b="1" dirty="0" smtClean="0">
                <a:solidFill>
                  <a:srgbClr val="000000"/>
                </a:solidFill>
                <a:latin typeface="Calibri" pitchFamily="34" charset="0"/>
              </a:rPr>
              <a:t>l/site </a:t>
            </a:r>
            <a:r>
              <a:rPr lang="en-US" altLang="en-US" sz="1800" b="1" dirty="0">
                <a:latin typeface="Calibri" pitchFamily="34" charset="0"/>
              </a:rPr>
              <a:t>corresponding to the first preference </a:t>
            </a:r>
            <a:r>
              <a:rPr lang="en-US" altLang="en-US" sz="1800" dirty="0">
                <a:latin typeface="Calibri" pitchFamily="34" charset="0"/>
              </a:rPr>
              <a:t>expressed on the enrolment </a:t>
            </a:r>
            <a:r>
              <a:rPr lang="en-US" altLang="en-US" sz="1800" dirty="0" smtClean="0">
                <a:latin typeface="Calibri" pitchFamily="34" charset="0"/>
              </a:rPr>
              <a:t>form. </a:t>
            </a:r>
          </a:p>
          <a:p>
            <a:pPr marL="457200" lvl="1" indent="0" algn="just" eaLnBrk="1" hangingPunct="1">
              <a:lnSpc>
                <a:spcPct val="80000"/>
              </a:lnSpc>
              <a:buClr>
                <a:schemeClr val="bg2"/>
              </a:buClr>
              <a:buSzPct val="60000"/>
              <a:buNone/>
            </a:pPr>
            <a:endParaRPr lang="en-US" altLang="en-US" sz="1800" dirty="0" smtClean="0">
              <a:latin typeface="Calibri" pitchFamily="34" charset="0"/>
            </a:endParaRPr>
          </a:p>
          <a:p>
            <a:pPr lvl="1" algn="just" eaLnBrk="1" hangingPunct="1">
              <a:lnSpc>
                <a:spcPct val="80000"/>
              </a:lnSpc>
              <a:buClr>
                <a:schemeClr val="bg2"/>
              </a:buClr>
              <a:buSzPct val="60000"/>
              <a:buFont typeface="Wingdings" pitchFamily="2" charset="2"/>
              <a:buChar char="q"/>
            </a:pPr>
            <a:r>
              <a:rPr lang="en-US" altLang="en-US" sz="1800" dirty="0" smtClean="0">
                <a:latin typeface="Calibri" pitchFamily="34" charset="0"/>
              </a:rPr>
              <a:t>The order of preference must be identical for joint applications. </a:t>
            </a:r>
          </a:p>
          <a:p>
            <a:pPr marL="731520" lvl="1" indent="0" algn="just" eaLnBrk="1" hangingPunct="1">
              <a:lnSpc>
                <a:spcPct val="80000"/>
              </a:lnSpc>
              <a:buClr>
                <a:schemeClr val="bg2"/>
              </a:buClr>
              <a:buSzPct val="60000"/>
              <a:buNone/>
            </a:pPr>
            <a:r>
              <a:rPr lang="en-US" altLang="en-US" sz="1800" dirty="0" smtClean="0">
                <a:latin typeface="Calibri" pitchFamily="34" charset="0"/>
              </a:rPr>
              <a:t>An application for the enrolment of each sibling must be submitted.</a:t>
            </a:r>
            <a:endParaRPr lang="fr-FR" altLang="en-US" sz="1800" dirty="0" smtClean="0">
              <a:latin typeface="Calibri" pitchFamily="34" charset="0"/>
            </a:endParaRPr>
          </a:p>
          <a:p>
            <a:pPr lvl="1" eaLnBrk="1" hangingPunct="1">
              <a:lnSpc>
                <a:spcPct val="80000"/>
              </a:lnSpc>
              <a:buFont typeface="Wingdings" pitchFamily="2" charset="2"/>
              <a:buNone/>
            </a:pPr>
            <a:endParaRPr lang="fr-FR" altLang="en-US" sz="1800" dirty="0" smtClean="0">
              <a:latin typeface="Calibri" pitchFamily="34" charset="0"/>
            </a:endParaRPr>
          </a:p>
          <a:p>
            <a:pPr algn="just" eaLnBrk="1" hangingPunct="1">
              <a:lnSpc>
                <a:spcPct val="80000"/>
              </a:lnSpc>
              <a:buFont typeface="Wingdings" pitchFamily="2" charset="2"/>
              <a:buNone/>
            </a:pPr>
            <a:endParaRPr lang="fr-FR" altLang="en-US" sz="1600" dirty="0" smtClean="0">
              <a:latin typeface="Calibri" pitchFamily="34" charset="0"/>
            </a:endParaRPr>
          </a:p>
        </p:txBody>
      </p:sp>
      <p:sp>
        <p:nvSpPr>
          <p:cNvPr id="5" name="Slide Number Placeholder 4"/>
          <p:cNvSpPr txBox="1">
            <a:spLocks noGrp="1"/>
          </p:cNvSpPr>
          <p:nvPr/>
        </p:nvSpPr>
        <p:spPr>
          <a:xfrm>
            <a:off x="6553200" y="6356350"/>
            <a:ext cx="2133600" cy="365125"/>
          </a:xfrm>
          <a:prstGeom prst="rect">
            <a:avLst/>
          </a:prstGeom>
          <a:noFill/>
        </p:spPr>
        <p:txBody>
          <a:bodyPr anchor="ctr"/>
          <a:lstStyle>
            <a:lvl1pPr eaLnBrk="0" hangingPunct="0">
              <a:defRPr sz="3200" b="1">
                <a:solidFill>
                  <a:schemeClr val="bg1"/>
                </a:solidFill>
                <a:latin typeface="Calibri" pitchFamily="34" charset="0"/>
              </a:defRPr>
            </a:lvl1pPr>
            <a:lvl2pPr marL="742950" indent="-285750" eaLnBrk="0" hangingPunct="0">
              <a:defRPr sz="3200" b="1">
                <a:solidFill>
                  <a:schemeClr val="bg1"/>
                </a:solidFill>
                <a:latin typeface="Calibri" pitchFamily="34" charset="0"/>
              </a:defRPr>
            </a:lvl2pPr>
            <a:lvl3pPr marL="1143000" indent="-228600" eaLnBrk="0" hangingPunct="0">
              <a:defRPr sz="3200" b="1">
                <a:solidFill>
                  <a:schemeClr val="bg1"/>
                </a:solidFill>
                <a:latin typeface="Calibri" pitchFamily="34" charset="0"/>
              </a:defRPr>
            </a:lvl3pPr>
            <a:lvl4pPr marL="1600200" indent="-228600" eaLnBrk="0" hangingPunct="0">
              <a:defRPr sz="3200" b="1">
                <a:solidFill>
                  <a:schemeClr val="bg1"/>
                </a:solidFill>
                <a:latin typeface="Calibri" pitchFamily="34" charset="0"/>
              </a:defRPr>
            </a:lvl4pPr>
            <a:lvl5pPr marL="2057400" indent="-228600" eaLnBrk="0" hangingPunct="0">
              <a:defRPr sz="3200" b="1">
                <a:solidFill>
                  <a:schemeClr val="bg1"/>
                </a:solidFill>
                <a:latin typeface="Calibri" pitchFamily="34" charset="0"/>
              </a:defRPr>
            </a:lvl5pPr>
            <a:lvl6pPr marL="2514600" indent="-228600" eaLnBrk="0" fontAlgn="base" hangingPunct="0">
              <a:spcBef>
                <a:spcPct val="0"/>
              </a:spcBef>
              <a:spcAft>
                <a:spcPct val="0"/>
              </a:spcAft>
              <a:defRPr sz="3200" b="1">
                <a:solidFill>
                  <a:schemeClr val="bg1"/>
                </a:solidFill>
                <a:latin typeface="Calibri" pitchFamily="34" charset="0"/>
              </a:defRPr>
            </a:lvl6pPr>
            <a:lvl7pPr marL="2971800" indent="-228600" eaLnBrk="0" fontAlgn="base" hangingPunct="0">
              <a:spcBef>
                <a:spcPct val="0"/>
              </a:spcBef>
              <a:spcAft>
                <a:spcPct val="0"/>
              </a:spcAft>
              <a:defRPr sz="3200" b="1">
                <a:solidFill>
                  <a:schemeClr val="bg1"/>
                </a:solidFill>
                <a:latin typeface="Calibri" pitchFamily="34" charset="0"/>
              </a:defRPr>
            </a:lvl7pPr>
            <a:lvl8pPr marL="3429000" indent="-228600" eaLnBrk="0" fontAlgn="base" hangingPunct="0">
              <a:spcBef>
                <a:spcPct val="0"/>
              </a:spcBef>
              <a:spcAft>
                <a:spcPct val="0"/>
              </a:spcAft>
              <a:defRPr sz="3200" b="1">
                <a:solidFill>
                  <a:schemeClr val="bg1"/>
                </a:solidFill>
                <a:latin typeface="Calibri" pitchFamily="34" charset="0"/>
              </a:defRPr>
            </a:lvl8pPr>
            <a:lvl9pPr marL="3886200" indent="-228600" eaLnBrk="0" fontAlgn="base" hangingPunct="0">
              <a:spcBef>
                <a:spcPct val="0"/>
              </a:spcBef>
              <a:spcAft>
                <a:spcPct val="0"/>
              </a:spcAft>
              <a:defRPr sz="3200" b="1">
                <a:solidFill>
                  <a:schemeClr val="bg1"/>
                </a:solidFill>
                <a:latin typeface="Calibri" pitchFamily="34" charset="0"/>
              </a:defRPr>
            </a:lvl9pPr>
          </a:lstStyle>
          <a:p>
            <a:pPr algn="r" eaLnBrk="1" hangingPunct="1"/>
            <a:fld id="{4DE376DB-FC39-4EB4-BD15-FEB64294A543}" type="slidenum">
              <a:rPr lang="en-GB" altLang="en-US" sz="1200" b="0">
                <a:solidFill>
                  <a:srgbClr val="898989"/>
                </a:solidFill>
                <a:latin typeface="Arial" pitchFamily="34" charset="0"/>
              </a:rPr>
              <a:pPr algn="r" eaLnBrk="1" hangingPunct="1"/>
              <a:t>33</a:t>
            </a:fld>
            <a:endParaRPr lang="en-GB" altLang="en-US" sz="1200" b="0">
              <a:solidFill>
                <a:srgbClr val="898989"/>
              </a:solidFill>
              <a:latin typeface="Arial"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11560"/>
          </a:xfrm>
        </p:spPr>
        <p:txBody>
          <a:bodyPr/>
          <a:lstStyle/>
          <a:p>
            <a:r>
              <a:rPr lang="fr-BE" sz="2800" b="1" dirty="0">
                <a:solidFill>
                  <a:srgbClr val="0000FF"/>
                </a:solidFill>
                <a:latin typeface="Calibri" panose="020F0502020204030204" pitchFamily="34" charset="0"/>
              </a:rPr>
              <a:t>The </a:t>
            </a:r>
            <a:r>
              <a:rPr lang="en-US" sz="2800" b="1" dirty="0">
                <a:solidFill>
                  <a:srgbClr val="0000FF"/>
                </a:solidFill>
                <a:latin typeface="Calibri" panose="020F0502020204030204" pitchFamily="34" charset="0"/>
              </a:rPr>
              <a:t>European</a:t>
            </a:r>
            <a:r>
              <a:rPr lang="fr-BE" sz="2800" b="1" dirty="0">
                <a:solidFill>
                  <a:srgbClr val="0000FF"/>
                </a:solidFill>
                <a:latin typeface="Calibri" panose="020F0502020204030204" pitchFamily="34" charset="0"/>
              </a:rPr>
              <a:t> </a:t>
            </a:r>
            <a:r>
              <a:rPr lang="en-US" sz="2800" b="1" dirty="0">
                <a:solidFill>
                  <a:srgbClr val="0000FF"/>
                </a:solidFill>
                <a:latin typeface="Calibri" panose="020F0502020204030204" pitchFamily="34" charset="0"/>
              </a:rPr>
              <a:t>School</a:t>
            </a:r>
            <a:r>
              <a:rPr lang="fr-BE" sz="2800" b="1" dirty="0">
                <a:solidFill>
                  <a:srgbClr val="0000FF"/>
                </a:solidFill>
                <a:latin typeface="Calibri" panose="020F0502020204030204" pitchFamily="34" charset="0"/>
              </a:rPr>
              <a:t>, Brussels I – </a:t>
            </a:r>
            <a:r>
              <a:rPr lang="en-US" sz="2800" b="1" dirty="0" err="1">
                <a:solidFill>
                  <a:srgbClr val="0000FF"/>
                </a:solidFill>
                <a:latin typeface="Calibri" panose="020F0502020204030204" pitchFamily="34" charset="0"/>
              </a:rPr>
              <a:t>Berkendael</a:t>
            </a:r>
            <a:r>
              <a:rPr lang="fr-BE" sz="2800" b="1" dirty="0">
                <a:solidFill>
                  <a:srgbClr val="0000FF"/>
                </a:solidFill>
                <a:latin typeface="Calibri" panose="020F0502020204030204" pitchFamily="34" charset="0"/>
              </a:rPr>
              <a:t> Site</a:t>
            </a:r>
            <a:endParaRPr lang="fr-BE" sz="2800" dirty="0"/>
          </a:p>
        </p:txBody>
      </p:sp>
      <p:sp>
        <p:nvSpPr>
          <p:cNvPr id="3" name="Content Placeholder 2"/>
          <p:cNvSpPr>
            <a:spLocks noGrp="1"/>
          </p:cNvSpPr>
          <p:nvPr>
            <p:ph idx="1"/>
          </p:nvPr>
        </p:nvSpPr>
        <p:spPr>
          <a:xfrm>
            <a:off x="323528" y="1124744"/>
            <a:ext cx="8301608" cy="5400600"/>
          </a:xfrm>
        </p:spPr>
        <p:txBody>
          <a:bodyPr/>
          <a:lstStyle/>
          <a:p>
            <a:pPr algn="just"/>
            <a:r>
              <a:rPr lang="en-GB" sz="2000" dirty="0">
                <a:latin typeface="Calibri" panose="020F0502020204030204" pitchFamily="34" charset="0"/>
                <a:cs typeface="Calibri" panose="020F0502020204030204" pitchFamily="34" charset="0"/>
              </a:rPr>
              <a:t>In view of the infrastructure currently made available and of the need to contain the overcrowding, filling the </a:t>
            </a:r>
            <a:r>
              <a:rPr lang="en-GB" sz="2000" dirty="0" err="1">
                <a:latin typeface="Calibri" panose="020F0502020204030204" pitchFamily="34" charset="0"/>
                <a:cs typeface="Calibri" panose="020F0502020204030204" pitchFamily="34" charset="0"/>
              </a:rPr>
              <a:t>Berkendael</a:t>
            </a:r>
            <a:r>
              <a:rPr lang="en-GB" sz="2000" dirty="0">
                <a:latin typeface="Calibri" panose="020F0502020204030204" pitchFamily="34" charset="0"/>
                <a:cs typeface="Calibri" panose="020F0502020204030204" pitchFamily="34" charset="0"/>
              </a:rPr>
              <a:t> site, which still has more than 650 unused places, is a </a:t>
            </a:r>
            <a:r>
              <a:rPr lang="en-GB" sz="2000" dirty="0" smtClean="0">
                <a:latin typeface="Calibri" panose="020F0502020204030204" pitchFamily="34" charset="0"/>
                <a:cs typeface="Calibri" panose="020F0502020204030204" pitchFamily="34" charset="0"/>
              </a:rPr>
              <a:t>priority for the 2018-2019 enrolment campaign: </a:t>
            </a:r>
          </a:p>
          <a:p>
            <a:pPr algn="just">
              <a:buFont typeface="Wingdings" panose="05000000000000000000" pitchFamily="2" charset="2"/>
              <a:buChar char="Ø"/>
            </a:pPr>
            <a:r>
              <a:rPr lang="en-GB" sz="2000" dirty="0">
                <a:latin typeface="Calibri" panose="020F0502020204030204" pitchFamily="34" charset="0"/>
                <a:cs typeface="Calibri" panose="020F0502020204030204" pitchFamily="34" charset="0"/>
              </a:rPr>
              <a:t>Enrolment application expressing a </a:t>
            </a:r>
            <a:r>
              <a:rPr lang="en-GB" sz="2000" dirty="0" smtClean="0">
                <a:solidFill>
                  <a:schemeClr val="bg2">
                    <a:lumMod val="60000"/>
                    <a:lumOff val="40000"/>
                  </a:schemeClr>
                </a:solidFill>
                <a:latin typeface="Calibri" panose="020F0502020204030204" pitchFamily="34" charset="0"/>
                <a:cs typeface="Calibri" panose="020F0502020204030204" pitchFamily="34" charset="0"/>
              </a:rPr>
              <a:t>first preference </a:t>
            </a:r>
            <a:r>
              <a:rPr lang="en-GB" sz="2000" dirty="0">
                <a:solidFill>
                  <a:schemeClr val="bg2">
                    <a:lumMod val="60000"/>
                    <a:lumOff val="40000"/>
                  </a:schemeClr>
                </a:solidFill>
                <a:latin typeface="Calibri" panose="020F0502020204030204" pitchFamily="34" charset="0"/>
                <a:cs typeface="Calibri" panose="020F0502020204030204" pitchFamily="34" charset="0"/>
              </a:rPr>
              <a:t>for </a:t>
            </a:r>
            <a:r>
              <a:rPr lang="en-GB" sz="2000" dirty="0" smtClean="0">
                <a:solidFill>
                  <a:schemeClr val="bg2">
                    <a:lumMod val="60000"/>
                    <a:lumOff val="40000"/>
                  </a:schemeClr>
                </a:solidFill>
                <a:latin typeface="Calibri" panose="020F0502020204030204" pitchFamily="34" charset="0"/>
                <a:cs typeface="Calibri" panose="020F0502020204030204" pitchFamily="34" charset="0"/>
              </a:rPr>
              <a:t>EEB1 – BK Site </a:t>
            </a:r>
            <a:r>
              <a:rPr lang="en-GB" sz="2000" dirty="0">
                <a:latin typeface="Calibri" panose="020F0502020204030204" pitchFamily="34" charset="0"/>
                <a:cs typeface="Calibri" panose="020F0502020204030204" pitchFamily="34" charset="0"/>
              </a:rPr>
              <a:t>will be dealt with first and foremost.</a:t>
            </a:r>
          </a:p>
          <a:p>
            <a:pPr algn="just">
              <a:buFont typeface="Wingdings" panose="05000000000000000000" pitchFamily="2" charset="2"/>
              <a:buChar char="Ø"/>
            </a:pPr>
            <a:r>
              <a:rPr lang="en-GB" sz="2000" dirty="0">
                <a:solidFill>
                  <a:schemeClr val="bg2">
                    <a:lumMod val="60000"/>
                    <a:lumOff val="40000"/>
                  </a:schemeClr>
                </a:solidFill>
                <a:latin typeface="Calibri" panose="020F0502020204030204" pitchFamily="34" charset="0"/>
                <a:cs typeface="Calibri" panose="020F0502020204030204" pitchFamily="34" charset="0"/>
              </a:rPr>
              <a:t>Transfer to </a:t>
            </a:r>
            <a:r>
              <a:rPr lang="en-GB" sz="2000" dirty="0" smtClean="0">
                <a:solidFill>
                  <a:schemeClr val="bg2">
                    <a:lumMod val="60000"/>
                    <a:lumOff val="40000"/>
                  </a:schemeClr>
                </a:solidFill>
                <a:latin typeface="Calibri" panose="020F0502020204030204" pitchFamily="34" charset="0"/>
                <a:cs typeface="Calibri" panose="020F0502020204030204" pitchFamily="34" charset="0"/>
              </a:rPr>
              <a:t>EEB1 – BK Site </a:t>
            </a:r>
            <a:r>
              <a:rPr lang="en-GB" sz="2000" dirty="0">
                <a:latin typeface="Calibri" panose="020F0502020204030204" pitchFamily="34" charset="0"/>
                <a:cs typeface="Calibri" panose="020F0502020204030204" pitchFamily="34" charset="0"/>
              </a:rPr>
              <a:t>will be allowed during the two enrolment phases and without any condition other than the submission of an application</a:t>
            </a:r>
            <a:r>
              <a:rPr lang="en-GB" sz="2000" dirty="0" smtClean="0">
                <a:latin typeface="Calibri" panose="020F0502020204030204" pitchFamily="34" charset="0"/>
                <a:cs typeface="Calibri" panose="020F0502020204030204" pitchFamily="34" charset="0"/>
              </a:rPr>
              <a:t>.</a:t>
            </a:r>
            <a:endParaRPr lang="en-GB" sz="2000" dirty="0">
              <a:latin typeface="Calibri" panose="020F0502020204030204" pitchFamily="34" charset="0"/>
              <a:cs typeface="Calibri" panose="020F0502020204030204" pitchFamily="34" charset="0"/>
            </a:endParaRPr>
          </a:p>
          <a:p>
            <a:pPr algn="just">
              <a:buFont typeface="Wingdings" panose="05000000000000000000" pitchFamily="2" charset="2"/>
              <a:buChar char="Ø"/>
            </a:pPr>
            <a:r>
              <a:rPr lang="en-GB" sz="2000" dirty="0" smtClean="0">
                <a:latin typeface="Calibri" panose="020F0502020204030204" pitchFamily="34" charset="0"/>
                <a:cs typeface="Calibri" panose="020F0502020204030204" pitchFamily="34" charset="0"/>
              </a:rPr>
              <a:t>If classes need to be created, the CEA will give priority </a:t>
            </a:r>
            <a:r>
              <a:rPr lang="en-GB" sz="2000" dirty="0">
                <a:latin typeface="Calibri" panose="020F0502020204030204" pitchFamily="34" charset="0"/>
                <a:cs typeface="Calibri" panose="020F0502020204030204" pitchFamily="34" charset="0"/>
              </a:rPr>
              <a:t>consideration to locating them at EEB1 – BK Site.</a:t>
            </a:r>
            <a:r>
              <a:rPr lang="fr-BE" sz="2000" dirty="0">
                <a:latin typeface="Calibri" panose="020F0502020204030204" pitchFamily="34" charset="0"/>
                <a:cs typeface="Calibri" panose="020F0502020204030204" pitchFamily="34" charset="0"/>
              </a:rPr>
              <a:t> </a:t>
            </a:r>
            <a:r>
              <a:rPr lang="en-GB" sz="2000" dirty="0" smtClean="0">
                <a:solidFill>
                  <a:schemeClr val="accent1">
                    <a:lumMod val="75000"/>
                  </a:schemeClr>
                </a:solidFill>
                <a:latin typeface="Calibri" panose="020F0502020204030204" pitchFamily="34" charset="0"/>
                <a:cs typeface="Calibri" panose="020F0502020204030204" pitchFamily="34" charset="0"/>
              </a:rPr>
              <a:t>Once </a:t>
            </a:r>
            <a:r>
              <a:rPr lang="en-GB" sz="2000" dirty="0">
                <a:solidFill>
                  <a:schemeClr val="accent1">
                    <a:lumMod val="75000"/>
                  </a:schemeClr>
                </a:solidFill>
                <a:latin typeface="Calibri" panose="020F0502020204030204" pitchFamily="34" charset="0"/>
                <a:cs typeface="Calibri" panose="020F0502020204030204" pitchFamily="34" charset="0"/>
              </a:rPr>
              <a:t>there are a minimum of 7 pupils in the nursery cycle (N1+N2) and </a:t>
            </a:r>
            <a:r>
              <a:rPr lang="en-GB" sz="2000" dirty="0" smtClean="0">
                <a:solidFill>
                  <a:schemeClr val="accent1">
                    <a:lumMod val="75000"/>
                  </a:schemeClr>
                </a:solidFill>
                <a:latin typeface="Calibri" panose="020F0502020204030204" pitchFamily="34" charset="0"/>
                <a:cs typeface="Calibri" panose="020F0502020204030204" pitchFamily="34" charset="0"/>
              </a:rPr>
              <a:t>7 pupils </a:t>
            </a:r>
            <a:r>
              <a:rPr lang="en-GB" sz="2000" dirty="0">
                <a:solidFill>
                  <a:schemeClr val="accent1">
                    <a:lumMod val="75000"/>
                  </a:schemeClr>
                </a:solidFill>
                <a:latin typeface="Calibri" panose="020F0502020204030204" pitchFamily="34" charset="0"/>
                <a:cs typeface="Calibri" panose="020F0502020204030204" pitchFamily="34" charset="0"/>
              </a:rPr>
              <a:t>per year group in the primary cycle, the CEA can </a:t>
            </a:r>
            <a:r>
              <a:rPr lang="en-GB" sz="2000" b="1" dirty="0">
                <a:solidFill>
                  <a:schemeClr val="accent1">
                    <a:lumMod val="75000"/>
                  </a:schemeClr>
                </a:solidFill>
                <a:latin typeface="Calibri" panose="020F0502020204030204" pitchFamily="34" charset="0"/>
                <a:cs typeface="Calibri" panose="020F0502020204030204" pitchFamily="34" charset="0"/>
              </a:rPr>
              <a:t>open a satellite class at EEB1 – BK Site</a:t>
            </a:r>
            <a:r>
              <a:rPr lang="en-GB" sz="2000" dirty="0">
                <a:latin typeface="Calibri" panose="020F0502020204030204" pitchFamily="34" charset="0"/>
                <a:cs typeface="Calibri" panose="020F0502020204030204" pitchFamily="34" charset="0"/>
              </a:rPr>
              <a:t>, except for pupils belonging to single language sections which are in the process of being set up (BG, ET and RO), Croatian and Slovenian SWALS and Maltese pupils. </a:t>
            </a:r>
            <a:endParaRPr lang="en-GB" sz="2000" dirty="0" smtClean="0">
              <a:latin typeface="Calibri" panose="020F0502020204030204" pitchFamily="34" charset="0"/>
              <a:cs typeface="Calibri" panose="020F0502020204030204" pitchFamily="34" charset="0"/>
            </a:endParaRPr>
          </a:p>
          <a:p>
            <a:pPr>
              <a:buFont typeface="Wingdings" panose="05000000000000000000" pitchFamily="2" charset="2"/>
              <a:buChar char="Ø"/>
            </a:pPr>
            <a:endParaRPr lang="en-GB" sz="2000" dirty="0" smtClean="0">
              <a:latin typeface="Calibri" panose="020F0502020204030204" pitchFamily="34" charset="0"/>
              <a:cs typeface="Calibri" panose="020F0502020204030204" pitchFamily="34" charset="0"/>
            </a:endParaRPr>
          </a:p>
        </p:txBody>
      </p:sp>
      <p:sp>
        <p:nvSpPr>
          <p:cNvPr id="5" name="Slide Number Placeholder 4"/>
          <p:cNvSpPr>
            <a:spLocks noGrp="1"/>
          </p:cNvSpPr>
          <p:nvPr>
            <p:ph type="sldNum" sz="quarter" idx="11"/>
          </p:nvPr>
        </p:nvSpPr>
        <p:spPr/>
        <p:txBody>
          <a:bodyPr/>
          <a:lstStyle/>
          <a:p>
            <a:fld id="{BE1D9DCA-9F0B-4B5A-BBDD-308153C70D43}" type="slidenum">
              <a:rPr lang="fr-FR" altLang="en-US" smtClean="0">
                <a:solidFill>
                  <a:schemeClr val="bg1">
                    <a:lumMod val="65000"/>
                  </a:schemeClr>
                </a:solidFill>
                <a:latin typeface="+mn-lt"/>
              </a:rPr>
              <a:pPr/>
              <a:t>34</a:t>
            </a:fld>
            <a:endParaRPr lang="fr-FR" altLang="en-US" dirty="0">
              <a:solidFill>
                <a:schemeClr val="bg1">
                  <a:lumMod val="65000"/>
                </a:schemeClr>
              </a:solidFill>
              <a:latin typeface="+mn-lt"/>
            </a:endParaRPr>
          </a:p>
        </p:txBody>
      </p:sp>
    </p:spTree>
    <p:extLst>
      <p:ext uri="{BB962C8B-B14F-4D97-AF65-F5344CB8AC3E}">
        <p14:creationId xmlns:p14="http://schemas.microsoft.com/office/powerpoint/2010/main" val="106301988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dirty="0" smtClean="0">
                <a:solidFill>
                  <a:schemeClr val="bg2"/>
                </a:solidFill>
              </a:rPr>
              <a:t>AWARD of places</a:t>
            </a:r>
            <a:endParaRPr lang="fr-BE" sz="3600" dirty="0">
              <a:solidFill>
                <a:schemeClr val="bg2"/>
              </a:solidFill>
            </a:endParaRPr>
          </a:p>
        </p:txBody>
      </p:sp>
      <p:sp>
        <p:nvSpPr>
          <p:cNvPr id="5" name="Text Placeholder 4"/>
          <p:cNvSpPr>
            <a:spLocks noGrp="1"/>
          </p:cNvSpPr>
          <p:nvPr>
            <p:ph type="body" idx="1"/>
          </p:nvPr>
        </p:nvSpPr>
        <p:spPr>
          <a:xfrm>
            <a:off x="701957" y="2852936"/>
            <a:ext cx="7772400" cy="1386525"/>
          </a:xfrm>
          <a:solidFill>
            <a:schemeClr val="bg2"/>
          </a:solidFill>
          <a:effectLst>
            <a:glow rad="101600">
              <a:schemeClr val="accent1">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n-US" sz="2400" b="1" dirty="0" smtClean="0">
              <a:solidFill>
                <a:schemeClr val="bg1"/>
              </a:solidFill>
            </a:endParaRPr>
          </a:p>
          <a:p>
            <a:r>
              <a:rPr lang="en-US" sz="2800" b="1" dirty="0" smtClean="0">
                <a:solidFill>
                  <a:schemeClr val="bg1"/>
                </a:solidFill>
              </a:rPr>
              <a:t>ENROLMENT</a:t>
            </a:r>
            <a:endParaRPr lang="fr-BE" sz="2800" b="1" dirty="0">
              <a:solidFill>
                <a:schemeClr val="bg1"/>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91880" y="1893409"/>
            <a:ext cx="1842312" cy="792088"/>
          </a:xfrm>
          <a:prstGeom prst="rect">
            <a:avLst/>
          </a:prstGeom>
        </p:spPr>
      </p:pic>
    </p:spTree>
    <p:extLst>
      <p:ext uri="{BB962C8B-B14F-4D97-AF65-F5344CB8AC3E}">
        <p14:creationId xmlns:p14="http://schemas.microsoft.com/office/powerpoint/2010/main" val="161210828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11188" y="525093"/>
            <a:ext cx="8075612" cy="379512"/>
          </a:xfrm>
        </p:spPr>
        <p:txBody>
          <a:bodyPr/>
          <a:lstStyle/>
          <a:p>
            <a:pPr algn="just" eaLnBrk="1" hangingPunct="1"/>
            <a:r>
              <a:rPr lang="en-US" altLang="en-US" sz="2600" b="1" dirty="0" smtClean="0">
                <a:solidFill>
                  <a:srgbClr val="0000FF"/>
                </a:solidFill>
                <a:latin typeface="Calibri" pitchFamily="34" charset="0"/>
              </a:rPr>
              <a:t>Are </a:t>
            </a:r>
            <a:r>
              <a:rPr lang="en-US" altLang="en-US" sz="2600" b="1" dirty="0">
                <a:solidFill>
                  <a:srgbClr val="0000FF"/>
                </a:solidFill>
                <a:latin typeface="Calibri" pitchFamily="34" charset="0"/>
              </a:rPr>
              <a:t>all </a:t>
            </a:r>
            <a:r>
              <a:rPr lang="en-US" altLang="en-US" sz="2600" b="1" dirty="0" smtClean="0">
                <a:solidFill>
                  <a:srgbClr val="0000FF"/>
                </a:solidFill>
                <a:latin typeface="Calibri" pitchFamily="34" charset="0"/>
              </a:rPr>
              <a:t>enrolment applications accepted</a:t>
            </a:r>
            <a:r>
              <a:rPr lang="fr-BE" altLang="en-US" sz="2600" b="1" dirty="0" smtClean="0">
                <a:solidFill>
                  <a:srgbClr val="0000FF"/>
                </a:solidFill>
                <a:latin typeface="Calibri" pitchFamily="34" charset="0"/>
              </a:rPr>
              <a:t>?</a:t>
            </a:r>
            <a:endParaRPr lang="fr-FR" altLang="en-US" sz="2600" b="1" dirty="0" smtClean="0">
              <a:solidFill>
                <a:srgbClr val="0000FF"/>
              </a:solidFill>
              <a:latin typeface="Calibri" pitchFamily="34" charset="0"/>
            </a:endParaRPr>
          </a:p>
        </p:txBody>
      </p:sp>
      <p:sp>
        <p:nvSpPr>
          <p:cNvPr id="11267" name="Rectangle 3"/>
          <p:cNvSpPr>
            <a:spLocks noGrp="1" noChangeArrowheads="1"/>
          </p:cNvSpPr>
          <p:nvPr>
            <p:ph idx="1"/>
          </p:nvPr>
        </p:nvSpPr>
        <p:spPr>
          <a:xfrm>
            <a:off x="395536" y="1081410"/>
            <a:ext cx="8435280" cy="5447630"/>
          </a:xfrm>
        </p:spPr>
        <p:txBody>
          <a:bodyPr/>
          <a:lstStyle/>
          <a:p>
            <a:pPr algn="just" eaLnBrk="1" hangingPunct="1"/>
            <a:r>
              <a:rPr lang="en-US" altLang="en-US" sz="1800" b="1" dirty="0" smtClean="0">
                <a:latin typeface="Calibri" pitchFamily="34" charset="0"/>
              </a:rPr>
              <a:t>Category I pupils</a:t>
            </a:r>
            <a:r>
              <a:rPr lang="en-US" altLang="en-US" sz="1800" dirty="0" smtClean="0">
                <a:latin typeface="Calibri" pitchFamily="34" charset="0"/>
              </a:rPr>
              <a:t> – applications for enrolment in a multiple language section (present in several schools/sites</a:t>
            </a:r>
            <a:r>
              <a:rPr lang="en-US" altLang="en-US" sz="1800" dirty="0">
                <a:latin typeface="Calibri" pitchFamily="34" charset="0"/>
              </a:rPr>
              <a:t>)* </a:t>
            </a:r>
            <a:r>
              <a:rPr lang="en-US" altLang="en-US" sz="1800" dirty="0" smtClean="0">
                <a:latin typeface="Calibri" pitchFamily="34" charset="0"/>
              </a:rPr>
              <a:t>–:</a:t>
            </a:r>
          </a:p>
          <a:p>
            <a:pPr algn="just" eaLnBrk="1" hangingPunct="1">
              <a:buFont typeface="Wingdings" panose="05000000000000000000" pitchFamily="2" charset="2"/>
              <a:buChar char="Ø"/>
            </a:pPr>
            <a:r>
              <a:rPr lang="en-US" altLang="en-US" sz="1800" dirty="0" smtClean="0">
                <a:latin typeface="Calibri" pitchFamily="34" charset="0"/>
              </a:rPr>
              <a:t>are entitled to attend one of the European Schools/sites in accordance with the general enrolment rules, i.e. </a:t>
            </a:r>
            <a:r>
              <a:rPr lang="en-US" altLang="en-US" sz="1800" dirty="0" smtClean="0">
                <a:solidFill>
                  <a:schemeClr val="accent1">
                    <a:lumMod val="50000"/>
                  </a:schemeClr>
                </a:solidFill>
                <a:latin typeface="Calibri" pitchFamily="34" charset="0"/>
              </a:rPr>
              <a:t>not necessarily their first preference school/site</a:t>
            </a:r>
            <a:r>
              <a:rPr lang="en-US" altLang="en-US" sz="1800" dirty="0" smtClean="0">
                <a:latin typeface="Calibri" pitchFamily="34" charset="0"/>
              </a:rPr>
              <a:t>, </a:t>
            </a:r>
          </a:p>
          <a:p>
            <a:pPr algn="just" eaLnBrk="1" hangingPunct="1">
              <a:spcBef>
                <a:spcPts val="0"/>
              </a:spcBef>
              <a:buFont typeface="Wingdings" panose="05000000000000000000" pitchFamily="2" charset="2"/>
              <a:buChar char="Ø"/>
            </a:pPr>
            <a:r>
              <a:rPr lang="en-US" altLang="en-US" sz="1800" dirty="0" smtClean="0">
                <a:solidFill>
                  <a:schemeClr val="accent1">
                    <a:lumMod val="50000"/>
                  </a:schemeClr>
                </a:solidFill>
                <a:latin typeface="Calibri" pitchFamily="34" charset="0"/>
              </a:rPr>
              <a:t>unless</a:t>
            </a:r>
            <a:r>
              <a:rPr lang="en-US" altLang="en-US" sz="1800" dirty="0" smtClean="0">
                <a:latin typeface="Calibri" pitchFamily="34" charset="0"/>
              </a:rPr>
              <a:t> the existence of a </a:t>
            </a:r>
            <a:r>
              <a:rPr lang="en-US" altLang="en-US" sz="1800" dirty="0" smtClean="0">
                <a:solidFill>
                  <a:schemeClr val="accent1">
                    <a:lumMod val="50000"/>
                  </a:schemeClr>
                </a:solidFill>
                <a:latin typeface="Calibri" pitchFamily="34" charset="0"/>
              </a:rPr>
              <a:t>special priority criterion</a:t>
            </a:r>
            <a:r>
              <a:rPr lang="en-US" altLang="en-US" sz="1800" dirty="0" smtClean="0">
                <a:latin typeface="Calibri" pitchFamily="34" charset="0"/>
              </a:rPr>
              <a:t>, within the meaning of Article 8 of the Enrolment Policy, can be demonstrated</a:t>
            </a:r>
            <a:r>
              <a:rPr lang="fr-FR" altLang="en-US" sz="1800" dirty="0" smtClean="0">
                <a:latin typeface="Calibri" pitchFamily="34" charset="0"/>
              </a:rPr>
              <a:t>.</a:t>
            </a:r>
          </a:p>
          <a:p>
            <a:pPr marL="0" indent="0" algn="just" eaLnBrk="1" hangingPunct="1">
              <a:spcBef>
                <a:spcPts val="0"/>
              </a:spcBef>
              <a:buNone/>
            </a:pPr>
            <a:r>
              <a:rPr lang="en-GB" sz="1800" dirty="0" smtClean="0"/>
              <a:t>	</a:t>
            </a:r>
          </a:p>
          <a:p>
            <a:pPr marL="0" indent="0" algn="just" eaLnBrk="1" hangingPunct="1">
              <a:spcBef>
                <a:spcPts val="0"/>
              </a:spcBef>
              <a:buNone/>
            </a:pPr>
            <a:r>
              <a:rPr lang="en-GB" sz="1800" dirty="0" smtClean="0">
                <a:latin typeface="Calibri" panose="020F0502020204030204" pitchFamily="34" charset="0"/>
                <a:cs typeface="Calibri" panose="020F0502020204030204" pitchFamily="34" charset="0"/>
              </a:rPr>
              <a:t>* Should </a:t>
            </a:r>
            <a:r>
              <a:rPr lang="en-GB" sz="1800" dirty="0">
                <a:latin typeface="Calibri" panose="020F0502020204030204" pitchFamily="34" charset="0"/>
                <a:cs typeface="Calibri" panose="020F0502020204030204" pitchFamily="34" charset="0"/>
              </a:rPr>
              <a:t>the creation of satellite classes involve a Language 1 which had classes at only one of the other four schools/sites (single language section), the language section will then be treated as a multiple section. </a:t>
            </a:r>
            <a:endParaRPr lang="fr-BE" sz="1800" dirty="0">
              <a:latin typeface="Calibri" panose="020F0502020204030204" pitchFamily="34" charset="0"/>
              <a:cs typeface="Calibri" panose="020F0502020204030204" pitchFamily="34" charset="0"/>
            </a:endParaRPr>
          </a:p>
          <a:p>
            <a:pPr algn="just" eaLnBrk="1" hangingPunct="1">
              <a:spcBef>
                <a:spcPts val="0"/>
              </a:spcBef>
              <a:buFont typeface="Wingdings" pitchFamily="2" charset="2"/>
              <a:buNone/>
            </a:pPr>
            <a:endParaRPr lang="fr-FR" altLang="en-US" sz="1800" dirty="0" smtClean="0">
              <a:latin typeface="Calibri" pitchFamily="34" charset="0"/>
            </a:endParaRPr>
          </a:p>
          <a:p>
            <a:pPr algn="just" eaLnBrk="1" hangingPunct="1">
              <a:spcBef>
                <a:spcPts val="0"/>
              </a:spcBef>
            </a:pPr>
            <a:r>
              <a:rPr lang="en-US" altLang="en-US" sz="1800" dirty="0" smtClean="0">
                <a:latin typeface="Calibri" pitchFamily="34" charset="0"/>
              </a:rPr>
              <a:t>However</a:t>
            </a:r>
            <a:r>
              <a:rPr lang="fr-FR" altLang="en-US" sz="1800" dirty="0" smtClean="0">
                <a:latin typeface="Calibri" pitchFamily="34" charset="0"/>
              </a:rPr>
              <a:t>, i</a:t>
            </a:r>
            <a:r>
              <a:rPr lang="en-GB" sz="1800" dirty="0" smtClean="0">
                <a:latin typeface="Calibri" panose="020F0502020204030204" pitchFamily="34" charset="0"/>
              </a:rPr>
              <a:t>n </a:t>
            </a:r>
            <a:r>
              <a:rPr lang="en-GB" sz="1800" dirty="0">
                <a:latin typeface="Calibri" panose="020F0502020204030204" pitchFamily="34" charset="0"/>
              </a:rPr>
              <a:t>view of the growth in the pupil population and of the infrastructure made available to the European Schools, the CEA is not in a position to be able to guarantee the award of a place to all category I pupils for whom an application for enrolment in one of the Brussels European Schools is made, even though everything possible is done to achieve that objective in the interests of the pupils already on roll and to be enrolled. </a:t>
            </a:r>
            <a:endParaRPr lang="en-GB" sz="1800" dirty="0" smtClean="0">
              <a:latin typeface="Calibri" panose="020F0502020204030204" pitchFamily="34" charset="0"/>
            </a:endParaRPr>
          </a:p>
          <a:p>
            <a:pPr marL="0" indent="0" algn="just" eaLnBrk="1" hangingPunct="1">
              <a:spcBef>
                <a:spcPts val="0"/>
              </a:spcBef>
              <a:buNone/>
            </a:pPr>
            <a:endParaRPr lang="fr-FR" altLang="en-US" sz="1400" dirty="0" smtClean="0">
              <a:solidFill>
                <a:srgbClr val="FF0000"/>
              </a:solidFill>
              <a:latin typeface="Calibri" pitchFamily="34" charset="0"/>
            </a:endParaRPr>
          </a:p>
          <a:p>
            <a:pPr marL="0" indent="0" algn="just" eaLnBrk="1" hangingPunct="1">
              <a:lnSpc>
                <a:spcPct val="80000"/>
              </a:lnSpc>
              <a:buNone/>
            </a:pPr>
            <a:r>
              <a:rPr lang="en-US" sz="1400" dirty="0" smtClean="0">
                <a:solidFill>
                  <a:srgbClr val="FF0000"/>
                </a:solidFill>
                <a:latin typeface="Calibri" panose="020F0502020204030204" pitchFamily="34" charset="0"/>
                <a:cs typeface="Calibri" panose="020F0502020204030204" pitchFamily="34" charset="0"/>
              </a:rPr>
              <a:t>      </a:t>
            </a:r>
            <a:endParaRPr lang="fr-FR" altLang="en-US" sz="1400" dirty="0" smtClean="0">
              <a:solidFill>
                <a:srgbClr val="FF0000"/>
              </a:solidFill>
              <a:latin typeface="Calibri" panose="020F0502020204030204" pitchFamily="34" charset="0"/>
              <a:cs typeface="Calibri" panose="020F0502020204030204" pitchFamily="34" charset="0"/>
            </a:endParaRPr>
          </a:p>
        </p:txBody>
      </p:sp>
      <p:sp>
        <p:nvSpPr>
          <p:cNvPr id="5" name="Slide Number Placeholder 4"/>
          <p:cNvSpPr txBox="1">
            <a:spLocks noGrp="1"/>
          </p:cNvSpPr>
          <p:nvPr/>
        </p:nvSpPr>
        <p:spPr>
          <a:xfrm>
            <a:off x="6553200" y="6356350"/>
            <a:ext cx="2133600" cy="365125"/>
          </a:xfrm>
          <a:prstGeom prst="rect">
            <a:avLst/>
          </a:prstGeom>
          <a:noFill/>
        </p:spPr>
        <p:txBody>
          <a:bodyPr anchor="ctr"/>
          <a:lstStyle>
            <a:lvl1pPr eaLnBrk="0" hangingPunct="0">
              <a:defRPr sz="3200" b="1">
                <a:solidFill>
                  <a:schemeClr val="bg1"/>
                </a:solidFill>
                <a:latin typeface="Calibri" pitchFamily="34" charset="0"/>
              </a:defRPr>
            </a:lvl1pPr>
            <a:lvl2pPr marL="742950" indent="-285750" eaLnBrk="0" hangingPunct="0">
              <a:defRPr sz="3200" b="1">
                <a:solidFill>
                  <a:schemeClr val="bg1"/>
                </a:solidFill>
                <a:latin typeface="Calibri" pitchFamily="34" charset="0"/>
              </a:defRPr>
            </a:lvl2pPr>
            <a:lvl3pPr marL="1143000" indent="-228600" eaLnBrk="0" hangingPunct="0">
              <a:defRPr sz="3200" b="1">
                <a:solidFill>
                  <a:schemeClr val="bg1"/>
                </a:solidFill>
                <a:latin typeface="Calibri" pitchFamily="34" charset="0"/>
              </a:defRPr>
            </a:lvl3pPr>
            <a:lvl4pPr marL="1600200" indent="-228600" eaLnBrk="0" hangingPunct="0">
              <a:defRPr sz="3200" b="1">
                <a:solidFill>
                  <a:schemeClr val="bg1"/>
                </a:solidFill>
                <a:latin typeface="Calibri" pitchFamily="34" charset="0"/>
              </a:defRPr>
            </a:lvl4pPr>
            <a:lvl5pPr marL="2057400" indent="-228600" eaLnBrk="0" hangingPunct="0">
              <a:defRPr sz="3200" b="1">
                <a:solidFill>
                  <a:schemeClr val="bg1"/>
                </a:solidFill>
                <a:latin typeface="Calibri" pitchFamily="34" charset="0"/>
              </a:defRPr>
            </a:lvl5pPr>
            <a:lvl6pPr marL="2514600" indent="-228600" eaLnBrk="0" fontAlgn="base" hangingPunct="0">
              <a:spcBef>
                <a:spcPct val="0"/>
              </a:spcBef>
              <a:spcAft>
                <a:spcPct val="0"/>
              </a:spcAft>
              <a:defRPr sz="3200" b="1">
                <a:solidFill>
                  <a:schemeClr val="bg1"/>
                </a:solidFill>
                <a:latin typeface="Calibri" pitchFamily="34" charset="0"/>
              </a:defRPr>
            </a:lvl6pPr>
            <a:lvl7pPr marL="2971800" indent="-228600" eaLnBrk="0" fontAlgn="base" hangingPunct="0">
              <a:spcBef>
                <a:spcPct val="0"/>
              </a:spcBef>
              <a:spcAft>
                <a:spcPct val="0"/>
              </a:spcAft>
              <a:defRPr sz="3200" b="1">
                <a:solidFill>
                  <a:schemeClr val="bg1"/>
                </a:solidFill>
                <a:latin typeface="Calibri" pitchFamily="34" charset="0"/>
              </a:defRPr>
            </a:lvl7pPr>
            <a:lvl8pPr marL="3429000" indent="-228600" eaLnBrk="0" fontAlgn="base" hangingPunct="0">
              <a:spcBef>
                <a:spcPct val="0"/>
              </a:spcBef>
              <a:spcAft>
                <a:spcPct val="0"/>
              </a:spcAft>
              <a:defRPr sz="3200" b="1">
                <a:solidFill>
                  <a:schemeClr val="bg1"/>
                </a:solidFill>
                <a:latin typeface="Calibri" pitchFamily="34" charset="0"/>
              </a:defRPr>
            </a:lvl8pPr>
            <a:lvl9pPr marL="3886200" indent="-228600" eaLnBrk="0" fontAlgn="base" hangingPunct="0">
              <a:spcBef>
                <a:spcPct val="0"/>
              </a:spcBef>
              <a:spcAft>
                <a:spcPct val="0"/>
              </a:spcAft>
              <a:defRPr sz="3200" b="1">
                <a:solidFill>
                  <a:schemeClr val="bg1"/>
                </a:solidFill>
                <a:latin typeface="Calibri" pitchFamily="34" charset="0"/>
              </a:defRPr>
            </a:lvl9pPr>
          </a:lstStyle>
          <a:p>
            <a:pPr algn="r" eaLnBrk="1" hangingPunct="1"/>
            <a:fld id="{A23FB118-8D6A-4EDA-B061-442E256D3345}" type="slidenum">
              <a:rPr lang="en-GB" altLang="en-US" sz="1200" b="0">
                <a:solidFill>
                  <a:srgbClr val="898989"/>
                </a:solidFill>
                <a:latin typeface="Arial" pitchFamily="34" charset="0"/>
              </a:rPr>
              <a:pPr algn="r" eaLnBrk="1" hangingPunct="1"/>
              <a:t>36</a:t>
            </a:fld>
            <a:endParaRPr lang="en-GB" altLang="en-US" sz="1200" b="0">
              <a:solidFill>
                <a:srgbClr val="898989"/>
              </a:solidFill>
              <a:latin typeface="Arial"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idx="4294967295"/>
          </p:nvPr>
        </p:nvSpPr>
        <p:spPr>
          <a:xfrm>
            <a:off x="467544" y="588871"/>
            <a:ext cx="8075612" cy="503238"/>
          </a:xfrm>
        </p:spPr>
        <p:txBody>
          <a:bodyPr/>
          <a:lstStyle/>
          <a:p>
            <a:pPr algn="just" eaLnBrk="1" hangingPunct="1"/>
            <a:r>
              <a:rPr lang="en-US" altLang="en-US" sz="2800" b="1" dirty="0" smtClean="0">
                <a:solidFill>
                  <a:srgbClr val="0000FF"/>
                </a:solidFill>
                <a:latin typeface="Calibri" pitchFamily="34" charset="0"/>
              </a:rPr>
              <a:t>What are the priority criteria</a:t>
            </a:r>
            <a:r>
              <a:rPr lang="fr-FR" altLang="en-US" sz="2800" b="1" dirty="0" smtClean="0">
                <a:solidFill>
                  <a:srgbClr val="0000FF"/>
                </a:solidFill>
                <a:latin typeface="Calibri" pitchFamily="34" charset="0"/>
              </a:rPr>
              <a:t>?</a:t>
            </a:r>
            <a:endParaRPr lang="en-US" altLang="en-US" sz="2800" b="1" dirty="0" smtClean="0">
              <a:solidFill>
                <a:srgbClr val="0000FF"/>
              </a:solidFill>
              <a:latin typeface="Calibri" pitchFamily="34" charset="0"/>
            </a:endParaRPr>
          </a:p>
        </p:txBody>
      </p:sp>
      <p:sp>
        <p:nvSpPr>
          <p:cNvPr id="12291" name="Content Placeholder 2"/>
          <p:cNvSpPr>
            <a:spLocks noGrp="1"/>
          </p:cNvSpPr>
          <p:nvPr>
            <p:ph idx="4294967295"/>
          </p:nvPr>
        </p:nvSpPr>
        <p:spPr>
          <a:xfrm>
            <a:off x="584200" y="980728"/>
            <a:ext cx="8102600" cy="5256584"/>
          </a:xfrm>
        </p:spPr>
        <p:txBody>
          <a:bodyPr/>
          <a:lstStyle/>
          <a:p>
            <a:pPr algn="just" eaLnBrk="1" hangingPunct="1">
              <a:buFont typeface="Wingdings" pitchFamily="2" charset="2"/>
              <a:buNone/>
            </a:pPr>
            <a:endParaRPr lang="fr-BE" altLang="en-US" sz="1200" u="sng" dirty="0" smtClean="0">
              <a:latin typeface="Calibri" pitchFamily="34" charset="0"/>
            </a:endParaRPr>
          </a:p>
          <a:p>
            <a:pPr algn="just" eaLnBrk="1" hangingPunct="1"/>
            <a:r>
              <a:rPr lang="en-US" altLang="en-US" sz="2000" b="1" dirty="0" smtClean="0">
                <a:solidFill>
                  <a:srgbClr val="0033CC"/>
                </a:solidFill>
                <a:latin typeface="Calibri" pitchFamily="34" charset="0"/>
              </a:rPr>
              <a:t>Regrouping of siblings</a:t>
            </a:r>
            <a:r>
              <a:rPr lang="en-US" altLang="en-US" sz="2000" b="1" dirty="0" smtClean="0">
                <a:latin typeface="Calibri" pitchFamily="34" charset="0"/>
              </a:rPr>
              <a:t> </a:t>
            </a:r>
            <a:r>
              <a:rPr lang="en-US" altLang="en-US" sz="2000" dirty="0" smtClean="0">
                <a:latin typeface="Calibri" pitchFamily="34" charset="0"/>
              </a:rPr>
              <a:t> </a:t>
            </a:r>
          </a:p>
          <a:p>
            <a:pPr algn="just" eaLnBrk="1" hangingPunct="1">
              <a:buClr>
                <a:schemeClr val="tx1"/>
              </a:buClr>
              <a:buFontTx/>
              <a:buNone/>
            </a:pPr>
            <a:r>
              <a:rPr lang="en-US" altLang="en-US" sz="2000" dirty="0" smtClean="0">
                <a:latin typeface="Calibri" pitchFamily="34" charset="0"/>
              </a:rPr>
              <a:t>	- admission to </a:t>
            </a:r>
            <a:r>
              <a:rPr lang="en-US" altLang="en-US" sz="2000" dirty="0" smtClean="0">
                <a:solidFill>
                  <a:srgbClr val="000000"/>
                </a:solidFill>
                <a:latin typeface="Calibri" pitchFamily="34" charset="0"/>
              </a:rPr>
              <a:t>the same school </a:t>
            </a:r>
            <a:r>
              <a:rPr lang="en-US" altLang="en-US" sz="2000" dirty="0" smtClean="0">
                <a:latin typeface="Calibri" pitchFamily="34" charset="0"/>
              </a:rPr>
              <a:t>of the </a:t>
            </a:r>
            <a:r>
              <a:rPr lang="en-US" altLang="en-US" sz="2000" b="1" dirty="0" smtClean="0">
                <a:solidFill>
                  <a:srgbClr val="0033CC"/>
                </a:solidFill>
                <a:latin typeface="Calibri" pitchFamily="34" charset="0"/>
              </a:rPr>
              <a:t>siblings</a:t>
            </a:r>
            <a:r>
              <a:rPr lang="en-US" altLang="en-US" sz="2000" dirty="0" smtClean="0">
                <a:solidFill>
                  <a:srgbClr val="C00000"/>
                </a:solidFill>
                <a:latin typeface="Calibri" pitchFamily="34" charset="0"/>
              </a:rPr>
              <a:t> </a:t>
            </a:r>
            <a:r>
              <a:rPr lang="en-US" altLang="en-US" sz="2000" dirty="0" smtClean="0">
                <a:latin typeface="Calibri" pitchFamily="34" charset="0"/>
              </a:rPr>
              <a:t>of category I pupils already on roll in a school during the 2017-2018 school year and continuing to attend it during the 2018-2019 school year.</a:t>
            </a:r>
          </a:p>
          <a:p>
            <a:pPr algn="just" eaLnBrk="1" hangingPunct="1">
              <a:buClr>
                <a:schemeClr val="tx1"/>
              </a:buClr>
              <a:buFontTx/>
              <a:buNone/>
            </a:pPr>
            <a:endParaRPr lang="en-US" altLang="en-US" sz="1200" dirty="0" smtClean="0">
              <a:solidFill>
                <a:srgbClr val="0033CC"/>
              </a:solidFill>
              <a:latin typeface="Calibri" pitchFamily="34" charset="0"/>
            </a:endParaRPr>
          </a:p>
          <a:p>
            <a:pPr algn="just" eaLnBrk="1" hangingPunct="1"/>
            <a:r>
              <a:rPr lang="en-US" altLang="en-US" sz="2000" b="1" dirty="0" smtClean="0">
                <a:solidFill>
                  <a:srgbClr val="0033CC"/>
                </a:solidFill>
                <a:latin typeface="Calibri" pitchFamily="34" charset="0"/>
              </a:rPr>
              <a:t>Return from assignment</a:t>
            </a:r>
            <a:r>
              <a:rPr lang="en-US" altLang="en-US" sz="2000" b="1" dirty="0" smtClean="0">
                <a:latin typeface="Calibri" pitchFamily="34" charset="0"/>
              </a:rPr>
              <a:t> </a:t>
            </a:r>
            <a:endParaRPr lang="en-US" altLang="en-US" sz="2000" dirty="0" smtClean="0">
              <a:latin typeface="Calibri" pitchFamily="34" charset="0"/>
            </a:endParaRPr>
          </a:p>
          <a:p>
            <a:pPr algn="just" eaLnBrk="1" hangingPunct="1">
              <a:spcBef>
                <a:spcPct val="0"/>
              </a:spcBef>
              <a:buFont typeface="Wingdings" pitchFamily="2" charset="2"/>
              <a:buNone/>
            </a:pPr>
            <a:r>
              <a:rPr lang="en-US" altLang="en-US" sz="2000" dirty="0" smtClean="0">
                <a:latin typeface="Calibri" pitchFamily="34" charset="0"/>
              </a:rPr>
              <a:t>	- </a:t>
            </a:r>
            <a:r>
              <a:rPr lang="en-US" altLang="en-US" sz="2000" b="1" dirty="0" smtClean="0">
                <a:solidFill>
                  <a:srgbClr val="0033CC"/>
                </a:solidFill>
                <a:latin typeface="Calibri" pitchFamily="34" charset="0"/>
              </a:rPr>
              <a:t>return to the original school </a:t>
            </a:r>
            <a:r>
              <a:rPr lang="en-US" altLang="en-US" sz="2000" dirty="0" smtClean="0">
                <a:latin typeface="Calibri" pitchFamily="34" charset="0"/>
              </a:rPr>
              <a:t>attended</a:t>
            </a:r>
            <a:r>
              <a:rPr lang="en-US" altLang="en-US" sz="2000" dirty="0" smtClean="0">
                <a:solidFill>
                  <a:srgbClr val="FF0000"/>
                </a:solidFill>
                <a:latin typeface="Calibri" pitchFamily="34" charset="0"/>
              </a:rPr>
              <a:t> </a:t>
            </a:r>
            <a:r>
              <a:rPr lang="en-US" altLang="en-US" sz="2000" dirty="0" smtClean="0">
                <a:latin typeface="Calibri" pitchFamily="34" charset="0"/>
              </a:rPr>
              <a:t>during at least one full school year immediately before the assignment on behalf of the European Commission or other EU institutions.</a:t>
            </a:r>
          </a:p>
          <a:p>
            <a:pPr algn="just" eaLnBrk="1" hangingPunct="1">
              <a:spcBef>
                <a:spcPct val="0"/>
              </a:spcBef>
              <a:buFont typeface="Wingdings" pitchFamily="2" charset="2"/>
              <a:buNone/>
            </a:pPr>
            <a:endParaRPr lang="en-US" altLang="en-US" sz="2000" dirty="0" smtClean="0">
              <a:latin typeface="Calibri" pitchFamily="34" charset="0"/>
            </a:endParaRPr>
          </a:p>
          <a:p>
            <a:pPr algn="just" eaLnBrk="1" hangingPunct="1">
              <a:spcBef>
                <a:spcPct val="0"/>
              </a:spcBef>
            </a:pPr>
            <a:r>
              <a:rPr lang="en-US" altLang="en-US" sz="2000" dirty="0" smtClean="0">
                <a:latin typeface="Calibri" pitchFamily="34" charset="0"/>
              </a:rPr>
              <a:t>These special priority criterion will be applicable</a:t>
            </a:r>
            <a:r>
              <a:rPr lang="en-US" altLang="en-US" sz="2000" dirty="0" smtClean="0">
                <a:solidFill>
                  <a:srgbClr val="00B050"/>
                </a:solidFill>
                <a:latin typeface="Calibri" pitchFamily="34" charset="0"/>
              </a:rPr>
              <a:t> </a:t>
            </a:r>
            <a:r>
              <a:rPr lang="en-US" altLang="en-US" sz="2000" dirty="0">
                <a:latin typeface="Calibri" pitchFamily="34" charset="0"/>
              </a:rPr>
              <a:t>only if the application is submitted during the </a:t>
            </a:r>
            <a:r>
              <a:rPr lang="en-US" altLang="en-US" sz="2000" u="sng" dirty="0">
                <a:latin typeface="Calibri" pitchFamily="34" charset="0"/>
              </a:rPr>
              <a:t>first </a:t>
            </a:r>
            <a:r>
              <a:rPr lang="en-US" altLang="en-US" sz="2000" u="sng" dirty="0" smtClean="0">
                <a:latin typeface="Calibri" pitchFamily="34" charset="0"/>
              </a:rPr>
              <a:t>phase</a:t>
            </a:r>
            <a:r>
              <a:rPr lang="en-US" altLang="en-US" sz="2000" dirty="0" smtClean="0">
                <a:latin typeface="Calibri" pitchFamily="34" charset="0"/>
              </a:rPr>
              <a:t>.</a:t>
            </a:r>
          </a:p>
          <a:p>
            <a:pPr marL="0" indent="0" algn="just" eaLnBrk="1" hangingPunct="1">
              <a:spcBef>
                <a:spcPct val="0"/>
              </a:spcBef>
              <a:buNone/>
            </a:pPr>
            <a:endParaRPr lang="en-US" altLang="en-US" sz="1200" dirty="0" smtClean="0">
              <a:solidFill>
                <a:srgbClr val="0033CC"/>
              </a:solidFill>
              <a:latin typeface="Calibri" pitchFamily="34" charset="0"/>
            </a:endParaRPr>
          </a:p>
        </p:txBody>
      </p:sp>
      <p:sp>
        <p:nvSpPr>
          <p:cNvPr id="3" name="Slide Number Placeholder 2"/>
          <p:cNvSpPr>
            <a:spLocks noGrp="1"/>
          </p:cNvSpPr>
          <p:nvPr>
            <p:ph type="sldNum" sz="quarter" idx="11"/>
          </p:nvPr>
        </p:nvSpPr>
        <p:spPr/>
        <p:txBody>
          <a:bodyPr/>
          <a:lstStyle/>
          <a:p>
            <a:fld id="{3EA60C30-232B-43A0-8F1E-0F9C8E00EFFF}" type="slidenum">
              <a:rPr lang="fr-FR" altLang="en-US" smtClean="0">
                <a:solidFill>
                  <a:schemeClr val="bg1">
                    <a:lumMod val="65000"/>
                  </a:schemeClr>
                </a:solidFill>
                <a:latin typeface="+mn-lt"/>
              </a:rPr>
              <a:pPr/>
              <a:t>37</a:t>
            </a:fld>
            <a:endParaRPr lang="fr-FR" altLang="en-US" dirty="0">
              <a:solidFill>
                <a:schemeClr val="bg1">
                  <a:lumMod val="65000"/>
                </a:schemeClr>
              </a:solidFill>
              <a:latin typeface="+mn-lt"/>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57200"/>
            <a:ext cx="8229600" cy="595536"/>
          </a:xfrm>
        </p:spPr>
        <p:txBody>
          <a:bodyPr/>
          <a:lstStyle/>
          <a:p>
            <a:r>
              <a:rPr lang="en-US" altLang="en-US" sz="2800" b="1" dirty="0">
                <a:solidFill>
                  <a:srgbClr val="0000FF"/>
                </a:solidFill>
                <a:latin typeface="Calibri" pitchFamily="34" charset="0"/>
              </a:rPr>
              <a:t>What are the priority criteria</a:t>
            </a:r>
            <a:r>
              <a:rPr lang="fr-FR" altLang="en-US" sz="2800" b="1" dirty="0">
                <a:solidFill>
                  <a:srgbClr val="0000FF"/>
                </a:solidFill>
                <a:latin typeface="Calibri" pitchFamily="34" charset="0"/>
              </a:rPr>
              <a:t>?</a:t>
            </a:r>
            <a:endParaRPr lang="fr-BE" dirty="0"/>
          </a:p>
        </p:txBody>
      </p:sp>
      <p:sp>
        <p:nvSpPr>
          <p:cNvPr id="4" name="Content Placeholder 3"/>
          <p:cNvSpPr>
            <a:spLocks noGrp="1"/>
          </p:cNvSpPr>
          <p:nvPr>
            <p:ph idx="1"/>
          </p:nvPr>
        </p:nvSpPr>
        <p:spPr>
          <a:xfrm>
            <a:off x="457200" y="1268760"/>
            <a:ext cx="8229600" cy="4598640"/>
          </a:xfrm>
        </p:spPr>
        <p:txBody>
          <a:bodyPr lIns="108000"/>
          <a:lstStyle/>
          <a:p>
            <a:pPr lvl="0" algn="just" eaLnBrk="1" hangingPunct="1">
              <a:buClr>
                <a:srgbClr val="00007D"/>
              </a:buClr>
            </a:pPr>
            <a:r>
              <a:rPr lang="en-US" altLang="en-US" sz="2000" b="1" dirty="0">
                <a:solidFill>
                  <a:srgbClr val="0033CC"/>
                </a:solidFill>
                <a:latin typeface="Calibri" pitchFamily="34" charset="0"/>
              </a:rPr>
              <a:t>Particular circumstances</a:t>
            </a:r>
            <a:r>
              <a:rPr lang="en-US" altLang="en-US" sz="2000" dirty="0">
                <a:solidFill>
                  <a:srgbClr val="0033CC"/>
                </a:solidFill>
                <a:latin typeface="Calibri" pitchFamily="34" charset="0"/>
              </a:rPr>
              <a:t>:</a:t>
            </a:r>
            <a:r>
              <a:rPr lang="en-US" altLang="en-US" sz="2000" b="1" dirty="0">
                <a:solidFill>
                  <a:srgbClr val="0033CC"/>
                </a:solidFill>
                <a:latin typeface="Calibri" pitchFamily="34" charset="0"/>
              </a:rPr>
              <a:t> </a:t>
            </a:r>
            <a:r>
              <a:rPr lang="en-US" altLang="en-US" sz="2000" dirty="0">
                <a:solidFill>
                  <a:srgbClr val="0033CC"/>
                </a:solidFill>
                <a:latin typeface="Calibri" pitchFamily="34" charset="0"/>
              </a:rPr>
              <a:t>Article 8.4</a:t>
            </a:r>
            <a:r>
              <a:rPr lang="en-US" altLang="en-US" sz="2000" dirty="0">
                <a:solidFill>
                  <a:srgbClr val="9999FF">
                    <a:lumMod val="75000"/>
                  </a:srgbClr>
                </a:solidFill>
                <a:latin typeface="Calibri" pitchFamily="34" charset="0"/>
              </a:rPr>
              <a:t>.</a:t>
            </a:r>
            <a:r>
              <a:rPr lang="en-US" altLang="en-US" sz="2000" dirty="0">
                <a:solidFill>
                  <a:srgbClr val="0033CC"/>
                </a:solidFill>
                <a:latin typeface="Calibri" pitchFamily="34" charset="0"/>
              </a:rPr>
              <a:t> of the Enrolment </a:t>
            </a:r>
            <a:r>
              <a:rPr lang="fr-FR" altLang="en-US" sz="2000" dirty="0">
                <a:solidFill>
                  <a:srgbClr val="0033CC"/>
                </a:solidFill>
                <a:latin typeface="Calibri" pitchFamily="34" charset="0"/>
              </a:rPr>
              <a:t>Policy</a:t>
            </a:r>
            <a:endParaRPr lang="en-US" altLang="en-US" sz="2000" dirty="0">
              <a:solidFill>
                <a:srgbClr val="0033CC"/>
              </a:solidFill>
              <a:latin typeface="Calibri" pitchFamily="34" charset="0"/>
            </a:endParaRPr>
          </a:p>
          <a:p>
            <a:pPr marL="365760" indent="0" algn="just">
              <a:buNone/>
            </a:pPr>
            <a:r>
              <a:rPr lang="en-GB" sz="1800" dirty="0" smtClean="0"/>
              <a:t>Where </a:t>
            </a:r>
            <a:r>
              <a:rPr lang="en-GB" sz="1800" dirty="0"/>
              <a:t>a pupil’s interest so requires, duly established particular </a:t>
            </a:r>
            <a:r>
              <a:rPr lang="en-GB" sz="1800" dirty="0" smtClean="0"/>
              <a:t>circumstances </a:t>
            </a:r>
            <a:r>
              <a:rPr lang="en-GB" sz="1800" dirty="0"/>
              <a:t>which are </a:t>
            </a:r>
            <a:r>
              <a:rPr lang="en-GB" sz="1800" b="1" dirty="0"/>
              <a:t>beyond the control of the applicants </a:t>
            </a:r>
            <a:r>
              <a:rPr lang="en-GB" sz="1800" b="1" dirty="0" smtClean="0"/>
              <a:t>and/or </a:t>
            </a:r>
            <a:r>
              <a:rPr lang="en-GB" sz="1800" b="1" dirty="0"/>
              <a:t>the child</a:t>
            </a:r>
            <a:r>
              <a:rPr lang="en-GB" sz="1800" dirty="0"/>
              <a:t> may be taken into consideration to grant a priority criterion with a view to the pupil’s enrolment at or transfer to one or more schools/sites of his/her </a:t>
            </a:r>
            <a:r>
              <a:rPr lang="en-GB" sz="1800" dirty="0" smtClean="0"/>
              <a:t>choice.</a:t>
            </a:r>
          </a:p>
          <a:p>
            <a:pPr marL="365760" indent="0" algn="just">
              <a:buNone/>
            </a:pPr>
            <a:endParaRPr lang="en-GB" sz="1400" dirty="0" smtClean="0"/>
          </a:p>
          <a:p>
            <a:pPr marL="365760" indent="0" algn="just">
              <a:buNone/>
            </a:pPr>
            <a:r>
              <a:rPr lang="en-GB" sz="1800" dirty="0" smtClean="0"/>
              <a:t>The </a:t>
            </a:r>
            <a:r>
              <a:rPr lang="en-GB" sz="1800" dirty="0"/>
              <a:t>priority criterion will be accepted only when it is </a:t>
            </a:r>
            <a:r>
              <a:rPr lang="en-GB" sz="1800" b="1" dirty="0"/>
              <a:t>invoked on submission of the </a:t>
            </a:r>
            <a:r>
              <a:rPr lang="en-GB" sz="1800" b="1" dirty="0" smtClean="0"/>
              <a:t>application</a:t>
            </a:r>
            <a:r>
              <a:rPr lang="en-GB" sz="1800" dirty="0" smtClean="0"/>
              <a:t>. </a:t>
            </a:r>
          </a:p>
          <a:p>
            <a:pPr marL="365760" indent="0" algn="just">
              <a:buNone/>
            </a:pPr>
            <a:r>
              <a:rPr lang="en-GB" sz="1800" dirty="0" smtClean="0"/>
              <a:t>The </a:t>
            </a:r>
            <a:r>
              <a:rPr lang="en-GB" sz="1800" dirty="0"/>
              <a:t>circumstances alleged by applicants </a:t>
            </a:r>
            <a:r>
              <a:rPr lang="en-GB" sz="1800" b="1" dirty="0"/>
              <a:t>must be set out in a clear statement of the facts</a:t>
            </a:r>
            <a:r>
              <a:rPr lang="en-GB" sz="1800" dirty="0"/>
              <a:t>, to which should be </a:t>
            </a:r>
            <a:r>
              <a:rPr lang="en-GB" sz="1800" b="1" dirty="0"/>
              <a:t>attached all the supporting documents</a:t>
            </a:r>
            <a:r>
              <a:rPr lang="en-GB" sz="1800" dirty="0"/>
              <a:t> appended to the enrolment application. </a:t>
            </a:r>
            <a:endParaRPr lang="en-GB" sz="1800" dirty="0" smtClean="0"/>
          </a:p>
          <a:p>
            <a:pPr marL="0" indent="0" algn="just">
              <a:buNone/>
            </a:pPr>
            <a:endParaRPr lang="en-GB" sz="1800" dirty="0"/>
          </a:p>
          <a:p>
            <a:r>
              <a:rPr lang="en-GB" sz="2000" b="1" dirty="0" smtClean="0">
                <a:solidFill>
                  <a:srgbClr val="0033CC"/>
                </a:solidFill>
                <a:latin typeface="Calibri" pitchFamily="34" charset="0"/>
              </a:rPr>
              <a:t>Article </a:t>
            </a:r>
            <a:r>
              <a:rPr lang="en-GB" sz="2000" b="1" dirty="0">
                <a:solidFill>
                  <a:srgbClr val="0033CC"/>
                </a:solidFill>
                <a:latin typeface="Calibri" pitchFamily="34" charset="0"/>
              </a:rPr>
              <a:t>8.4.2. </a:t>
            </a:r>
            <a:r>
              <a:rPr lang="en-GB" sz="1800" dirty="0" smtClean="0"/>
              <a:t>provides </a:t>
            </a:r>
            <a:r>
              <a:rPr lang="en-GB" sz="1800" b="1" dirty="0" smtClean="0"/>
              <a:t>a list of the circumstances that are excluded </a:t>
            </a:r>
            <a:r>
              <a:rPr lang="en-GB" sz="1800" dirty="0"/>
              <a:t>from the circumstances that can be invoked as a special priority criterion to be deemed particular circumstances within the meaning of </a:t>
            </a:r>
            <a:r>
              <a:rPr lang="en-GB" sz="1800" dirty="0" smtClean="0"/>
              <a:t>Article 8.4</a:t>
            </a:r>
            <a:r>
              <a:rPr lang="en-GB" sz="1800" dirty="0"/>
              <a:t>. of the Enrolment </a:t>
            </a:r>
            <a:r>
              <a:rPr lang="en-GB" sz="1800" dirty="0" smtClean="0"/>
              <a:t>Policy.</a:t>
            </a:r>
            <a:endParaRPr lang="fr-BE" sz="1800" dirty="0"/>
          </a:p>
        </p:txBody>
      </p:sp>
      <p:sp>
        <p:nvSpPr>
          <p:cNvPr id="2" name="Slide Number Placeholder 1"/>
          <p:cNvSpPr>
            <a:spLocks noGrp="1"/>
          </p:cNvSpPr>
          <p:nvPr>
            <p:ph type="sldNum" sz="quarter" idx="11"/>
          </p:nvPr>
        </p:nvSpPr>
        <p:spPr/>
        <p:txBody>
          <a:bodyPr/>
          <a:lstStyle/>
          <a:p>
            <a:fld id="{BE1D9DCA-9F0B-4B5A-BBDD-308153C70D43}" type="slidenum">
              <a:rPr lang="fr-FR" altLang="en-US" smtClean="0">
                <a:solidFill>
                  <a:schemeClr val="bg1">
                    <a:lumMod val="50000"/>
                  </a:schemeClr>
                </a:solidFill>
                <a:latin typeface="+mn-lt"/>
              </a:rPr>
              <a:pPr/>
              <a:t>38</a:t>
            </a:fld>
            <a:endParaRPr lang="fr-FR" altLang="en-US" dirty="0">
              <a:solidFill>
                <a:schemeClr val="bg1">
                  <a:lumMod val="50000"/>
                </a:schemeClr>
              </a:solidFill>
              <a:latin typeface="+mn-lt"/>
            </a:endParaRPr>
          </a:p>
        </p:txBody>
      </p:sp>
    </p:spTree>
    <p:extLst>
      <p:ext uri="{BB962C8B-B14F-4D97-AF65-F5344CB8AC3E}">
        <p14:creationId xmlns:p14="http://schemas.microsoft.com/office/powerpoint/2010/main" val="115360410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67544" y="492608"/>
            <a:ext cx="8064896" cy="1080121"/>
          </a:xfrm>
        </p:spPr>
        <p:txBody>
          <a:bodyPr/>
          <a:lstStyle/>
          <a:p>
            <a:pPr algn="just" eaLnBrk="1" hangingPunct="1"/>
            <a:r>
              <a:rPr lang="en-US" altLang="en-US" sz="2400" b="1" dirty="0" smtClean="0">
                <a:solidFill>
                  <a:srgbClr val="0000FF"/>
                </a:solidFill>
                <a:latin typeface="Calibri" pitchFamily="34" charset="0"/>
              </a:rPr>
              <a:t>What </a:t>
            </a:r>
            <a:r>
              <a:rPr lang="en-US" altLang="en-US" sz="2400" b="1" dirty="0">
                <a:solidFill>
                  <a:srgbClr val="0000FF"/>
                </a:solidFill>
                <a:latin typeface="Calibri" pitchFamily="34" charset="0"/>
              </a:rPr>
              <a:t>kind of </a:t>
            </a:r>
            <a:r>
              <a:rPr lang="en-US" altLang="en-US" sz="2400" b="1" dirty="0" smtClean="0">
                <a:solidFill>
                  <a:srgbClr val="0000FF"/>
                </a:solidFill>
                <a:latin typeface="Calibri" pitchFamily="34" charset="0"/>
              </a:rPr>
              <a:t>guarantees </a:t>
            </a:r>
            <a:r>
              <a:rPr lang="en-US" altLang="en-US" sz="2400" b="1" dirty="0">
                <a:solidFill>
                  <a:srgbClr val="0000FF"/>
                </a:solidFill>
                <a:latin typeface="Calibri" pitchFamily="34" charset="0"/>
              </a:rPr>
              <a:t>are </a:t>
            </a:r>
            <a:r>
              <a:rPr lang="en-US" altLang="en-US" sz="2400" b="1" dirty="0" smtClean="0">
                <a:solidFill>
                  <a:srgbClr val="0000FF"/>
                </a:solidFill>
                <a:latin typeface="Calibri" pitchFamily="34" charset="0"/>
              </a:rPr>
              <a:t>there of </a:t>
            </a:r>
            <a:r>
              <a:rPr lang="en-US" altLang="en-US" sz="2400" b="1" dirty="0">
                <a:solidFill>
                  <a:srgbClr val="0000FF"/>
                </a:solidFill>
                <a:latin typeface="Calibri" pitchFamily="34" charset="0"/>
              </a:rPr>
              <a:t>impartial and transparent distribution of places in the school(s) of parents' choice? </a:t>
            </a:r>
            <a:endParaRPr lang="fr-FR" altLang="en-US" sz="2800" b="1" dirty="0" smtClean="0">
              <a:solidFill>
                <a:srgbClr val="0000FF"/>
              </a:solidFill>
              <a:latin typeface="Calibri" pitchFamily="34" charset="0"/>
            </a:endParaRPr>
          </a:p>
        </p:txBody>
      </p:sp>
      <p:sp>
        <p:nvSpPr>
          <p:cNvPr id="10243" name="Rectangle 3"/>
          <p:cNvSpPr>
            <a:spLocks noGrp="1" noChangeArrowheads="1"/>
          </p:cNvSpPr>
          <p:nvPr>
            <p:ph idx="1"/>
          </p:nvPr>
        </p:nvSpPr>
        <p:spPr>
          <a:xfrm>
            <a:off x="215516" y="1772816"/>
            <a:ext cx="8568952" cy="5184576"/>
          </a:xfrm>
        </p:spPr>
        <p:txBody>
          <a:bodyPr/>
          <a:lstStyle/>
          <a:p>
            <a:pPr algn="just" eaLnBrk="1" hangingPunct="1">
              <a:lnSpc>
                <a:spcPct val="90000"/>
              </a:lnSpc>
            </a:pPr>
            <a:r>
              <a:rPr lang="fr-FR" altLang="en-US" sz="2000" b="1" u="sng" dirty="0" smtClean="0">
                <a:solidFill>
                  <a:srgbClr val="0033CC"/>
                </a:solidFill>
                <a:latin typeface="Calibri" pitchFamily="34" charset="0"/>
              </a:rPr>
              <a:t>For Phase I</a:t>
            </a:r>
            <a:r>
              <a:rPr lang="fr-FR" altLang="en-US" sz="2000" b="1" dirty="0">
                <a:solidFill>
                  <a:srgbClr val="0033CC"/>
                </a:solidFill>
                <a:latin typeface="Calibri" pitchFamily="34" charset="0"/>
              </a:rPr>
              <a:t> </a:t>
            </a:r>
            <a:r>
              <a:rPr lang="fr-FR" altLang="en-US" sz="2000" b="1" dirty="0" smtClean="0">
                <a:solidFill>
                  <a:srgbClr val="0033CC"/>
                </a:solidFill>
                <a:latin typeface="Calibri" pitchFamily="34" charset="0"/>
              </a:rPr>
              <a:t>- </a:t>
            </a:r>
            <a:r>
              <a:rPr lang="fr-BE" altLang="en-US" sz="2000" b="1" dirty="0" smtClean="0">
                <a:solidFill>
                  <a:srgbClr val="0033CC"/>
                </a:solidFill>
                <a:latin typeface="Calibri" pitchFamily="34" charset="0"/>
              </a:rPr>
              <a:t>A </a:t>
            </a:r>
            <a:r>
              <a:rPr lang="en-US" altLang="en-US" sz="2000" b="1" dirty="0" smtClean="0">
                <a:solidFill>
                  <a:srgbClr val="0033CC"/>
                </a:solidFill>
                <a:latin typeface="Calibri" pitchFamily="34" charset="0"/>
              </a:rPr>
              <a:t>random</a:t>
            </a:r>
            <a:r>
              <a:rPr lang="fr-FR" altLang="en-US" sz="2000" b="1" dirty="0" smtClean="0">
                <a:solidFill>
                  <a:srgbClr val="0033CC"/>
                </a:solidFill>
                <a:latin typeface="Calibri" pitchFamily="34" charset="0"/>
              </a:rPr>
              <a:t> </a:t>
            </a:r>
            <a:r>
              <a:rPr lang="en-US" altLang="en-US" sz="2000" b="1" dirty="0" smtClean="0">
                <a:solidFill>
                  <a:srgbClr val="0033CC"/>
                </a:solidFill>
                <a:latin typeface="Calibri" pitchFamily="34" charset="0"/>
              </a:rPr>
              <a:t>ranking</a:t>
            </a:r>
            <a:r>
              <a:rPr lang="fr-FR" altLang="en-US" sz="2000" b="1" dirty="0" smtClean="0">
                <a:solidFill>
                  <a:srgbClr val="0033CC"/>
                </a:solidFill>
                <a:latin typeface="Calibri" pitchFamily="34" charset="0"/>
              </a:rPr>
              <a:t> </a:t>
            </a:r>
            <a:r>
              <a:rPr lang="en-US" altLang="en-US" sz="2000" b="1" dirty="0" smtClean="0">
                <a:solidFill>
                  <a:srgbClr val="0033CC"/>
                </a:solidFill>
                <a:latin typeface="Calibri" pitchFamily="34" charset="0"/>
              </a:rPr>
              <a:t>is</a:t>
            </a:r>
            <a:r>
              <a:rPr lang="fr-FR" altLang="en-US" sz="2000" b="1" dirty="0" smtClean="0">
                <a:solidFill>
                  <a:srgbClr val="0033CC"/>
                </a:solidFill>
                <a:latin typeface="Calibri" pitchFamily="34" charset="0"/>
              </a:rPr>
              <a:t> </a:t>
            </a:r>
            <a:r>
              <a:rPr lang="en-US" altLang="en-US" sz="2000" b="1" dirty="0" smtClean="0">
                <a:solidFill>
                  <a:srgbClr val="0033CC"/>
                </a:solidFill>
                <a:latin typeface="Calibri" pitchFamily="34" charset="0"/>
              </a:rPr>
              <a:t>organised</a:t>
            </a:r>
            <a:r>
              <a:rPr lang="fr-FR" altLang="en-US" sz="2000" b="1" dirty="0" smtClean="0">
                <a:solidFill>
                  <a:srgbClr val="0033CC"/>
                </a:solidFill>
                <a:latin typeface="Calibri" pitchFamily="34" charset="0"/>
              </a:rPr>
              <a:t> </a:t>
            </a:r>
            <a:r>
              <a:rPr lang="en-US" altLang="en-US" sz="2000" b="1" dirty="0" smtClean="0">
                <a:solidFill>
                  <a:srgbClr val="0033CC"/>
                </a:solidFill>
                <a:latin typeface="Calibri" pitchFamily="34" charset="0"/>
              </a:rPr>
              <a:t>under</a:t>
            </a:r>
            <a:r>
              <a:rPr lang="fr-FR" altLang="en-US" sz="2000" b="1" dirty="0" smtClean="0">
                <a:solidFill>
                  <a:srgbClr val="0033CC"/>
                </a:solidFill>
                <a:latin typeface="Calibri" pitchFamily="34" charset="0"/>
              </a:rPr>
              <a:t> the supervision of Etude de l’Huissier de Justice (</a:t>
            </a:r>
            <a:r>
              <a:rPr lang="en-US" altLang="en-US" sz="2000" b="1" dirty="0" smtClean="0">
                <a:solidFill>
                  <a:srgbClr val="0033CC"/>
                </a:solidFill>
                <a:latin typeface="Calibri" pitchFamily="34" charset="0"/>
              </a:rPr>
              <a:t>Bailiff’s</a:t>
            </a:r>
            <a:r>
              <a:rPr lang="fr-FR" altLang="en-US" sz="2000" b="1" dirty="0" smtClean="0">
                <a:solidFill>
                  <a:srgbClr val="0033CC"/>
                </a:solidFill>
                <a:latin typeface="Calibri" pitchFamily="34" charset="0"/>
              </a:rPr>
              <a:t> Office) Jacques Lambert</a:t>
            </a:r>
            <a:r>
              <a:rPr lang="fr-BE" altLang="en-US" sz="2000" dirty="0" smtClean="0">
                <a:solidFill>
                  <a:srgbClr val="000000"/>
                </a:solidFill>
                <a:latin typeface="Calibri" pitchFamily="34" charset="0"/>
              </a:rPr>
              <a:t> </a:t>
            </a:r>
          </a:p>
          <a:p>
            <a:pPr marL="0" indent="0" algn="just" eaLnBrk="1" hangingPunct="1">
              <a:lnSpc>
                <a:spcPct val="90000"/>
              </a:lnSpc>
              <a:buNone/>
            </a:pPr>
            <a:endParaRPr lang="fr-BE" altLang="en-US" sz="800" dirty="0" smtClean="0">
              <a:solidFill>
                <a:srgbClr val="000000"/>
              </a:solidFill>
              <a:latin typeface="Calibri" pitchFamily="34" charset="0"/>
            </a:endParaRPr>
          </a:p>
          <a:p>
            <a:pPr algn="just" eaLnBrk="1" hangingPunct="1">
              <a:lnSpc>
                <a:spcPct val="90000"/>
              </a:lnSpc>
              <a:buSzPct val="60000"/>
              <a:buFont typeface="Wingdings" panose="05000000000000000000" pitchFamily="2" charset="2"/>
              <a:buChar char="Ø"/>
            </a:pPr>
            <a:r>
              <a:rPr lang="fr-BE" altLang="en-US" sz="2000" b="1" dirty="0" smtClean="0">
                <a:solidFill>
                  <a:srgbClr val="0033CC"/>
                </a:solidFill>
                <a:latin typeface="Calibri" pitchFamily="34" charset="0"/>
              </a:rPr>
              <a:t>Article </a:t>
            </a:r>
            <a:r>
              <a:rPr lang="fr-BE" altLang="en-US" sz="2000" b="1" dirty="0" smtClean="0">
                <a:solidFill>
                  <a:schemeClr val="accent1">
                    <a:lumMod val="50000"/>
                  </a:schemeClr>
                </a:solidFill>
                <a:latin typeface="Calibri" pitchFamily="34" charset="0"/>
              </a:rPr>
              <a:t>6 </a:t>
            </a:r>
            <a:r>
              <a:rPr lang="fr-BE" altLang="en-US" sz="2000" dirty="0" smtClean="0">
                <a:solidFill>
                  <a:srgbClr val="0033CC"/>
                </a:solidFill>
                <a:latin typeface="Calibri" pitchFamily="34" charset="0"/>
              </a:rPr>
              <a:t>of the </a:t>
            </a:r>
            <a:r>
              <a:rPr lang="en-US" altLang="en-US" sz="2000" dirty="0" smtClean="0">
                <a:solidFill>
                  <a:srgbClr val="0033CC"/>
                </a:solidFill>
                <a:latin typeface="Calibri" pitchFamily="34" charset="0"/>
              </a:rPr>
              <a:t>Enrolment</a:t>
            </a:r>
            <a:r>
              <a:rPr lang="fr-BE" altLang="en-US" sz="2000" dirty="0" smtClean="0">
                <a:solidFill>
                  <a:srgbClr val="0033CC"/>
                </a:solidFill>
                <a:latin typeface="Calibri" pitchFamily="34" charset="0"/>
              </a:rPr>
              <a:t> Policy: </a:t>
            </a:r>
            <a:r>
              <a:rPr lang="fr-BE" altLang="en-US" sz="2000" dirty="0">
                <a:latin typeface="Calibri" pitchFamily="34" charset="0"/>
              </a:rPr>
              <a:t>G</a:t>
            </a:r>
            <a:r>
              <a:rPr lang="fr-BE" altLang="en-US" sz="2000" dirty="0" smtClean="0">
                <a:latin typeface="Calibri" pitchFamily="34" charset="0"/>
              </a:rPr>
              <a:t>eneral </a:t>
            </a:r>
            <a:r>
              <a:rPr lang="fr-BE" altLang="en-US" sz="2000" dirty="0" err="1" smtClean="0">
                <a:latin typeface="Calibri" pitchFamily="34" charset="0"/>
              </a:rPr>
              <a:t>rules</a:t>
            </a:r>
            <a:r>
              <a:rPr lang="fr-BE" altLang="en-US" sz="2000" dirty="0" smtClean="0">
                <a:latin typeface="Calibri" pitchFamily="34" charset="0"/>
              </a:rPr>
              <a:t> for </a:t>
            </a:r>
            <a:r>
              <a:rPr lang="fr-BE" altLang="en-US" sz="2000" dirty="0" err="1" smtClean="0">
                <a:latin typeface="Calibri" pitchFamily="34" charset="0"/>
              </a:rPr>
              <a:t>enrolment</a:t>
            </a:r>
            <a:r>
              <a:rPr lang="fr-BE" altLang="en-US" sz="2000" dirty="0" smtClean="0">
                <a:latin typeface="Calibri" pitchFamily="34" charset="0"/>
              </a:rPr>
              <a:t> of </a:t>
            </a:r>
            <a:r>
              <a:rPr lang="fr-BE" altLang="en-US" sz="2000" dirty="0" err="1" smtClean="0">
                <a:latin typeface="Calibri" pitchFamily="34" charset="0"/>
              </a:rPr>
              <a:t>category</a:t>
            </a:r>
            <a:r>
              <a:rPr lang="fr-BE" altLang="en-US" sz="2000" dirty="0" smtClean="0">
                <a:latin typeface="Calibri" pitchFamily="34" charset="0"/>
              </a:rPr>
              <a:t> I </a:t>
            </a:r>
            <a:r>
              <a:rPr lang="fr-BE" altLang="en-US" sz="2000" dirty="0" err="1" smtClean="0">
                <a:latin typeface="Calibri" pitchFamily="34" charset="0"/>
              </a:rPr>
              <a:t>pupils</a:t>
            </a:r>
            <a:r>
              <a:rPr lang="fr-BE" altLang="en-US" sz="2000" dirty="0" smtClean="0">
                <a:latin typeface="Calibri" pitchFamily="34" charset="0"/>
              </a:rPr>
              <a:t>.</a:t>
            </a:r>
          </a:p>
          <a:p>
            <a:pPr lvl="1" algn="just" eaLnBrk="1" hangingPunct="1">
              <a:lnSpc>
                <a:spcPct val="90000"/>
              </a:lnSpc>
              <a:buSzPct val="60000"/>
              <a:buFont typeface="Wingdings" panose="05000000000000000000" pitchFamily="2" charset="2"/>
              <a:buChar char="Ø"/>
            </a:pPr>
            <a:r>
              <a:rPr lang="fr-BE" altLang="en-US" sz="2000" dirty="0" smtClean="0">
                <a:latin typeface="Calibri" pitchFamily="34" charset="0"/>
              </a:rPr>
              <a:t>Article 6.19. </a:t>
            </a:r>
            <a:r>
              <a:rPr lang="fr-BE" altLang="en-US" sz="2000" dirty="0" err="1" smtClean="0">
                <a:latin typeface="Calibri" pitchFamily="34" charset="0"/>
              </a:rPr>
              <a:t>explains</a:t>
            </a:r>
            <a:r>
              <a:rPr lang="fr-BE" altLang="en-US" sz="2000" dirty="0" smtClean="0">
                <a:latin typeface="Calibri" pitchFamily="34" charset="0"/>
              </a:rPr>
              <a:t> the </a:t>
            </a:r>
            <a:r>
              <a:rPr lang="fr-BE" altLang="en-US" sz="2000" u="sng" dirty="0" err="1" smtClean="0">
                <a:latin typeface="Calibri" pitchFamily="34" charset="0"/>
              </a:rPr>
              <a:t>order</a:t>
            </a:r>
            <a:r>
              <a:rPr lang="fr-BE" altLang="en-US" sz="2000" u="sng" dirty="0" smtClean="0">
                <a:latin typeface="Calibri" pitchFamily="34" charset="0"/>
              </a:rPr>
              <a:t> in </a:t>
            </a:r>
            <a:r>
              <a:rPr lang="fr-BE" altLang="en-US" sz="2000" u="sng" dirty="0" err="1" smtClean="0">
                <a:latin typeface="Calibri" pitchFamily="34" charset="0"/>
              </a:rPr>
              <a:t>which</a:t>
            </a:r>
            <a:r>
              <a:rPr lang="fr-BE" altLang="en-US" sz="2000" u="sng" dirty="0" smtClean="0">
                <a:latin typeface="Calibri" pitchFamily="34" charset="0"/>
              </a:rPr>
              <a:t> </a:t>
            </a:r>
            <a:r>
              <a:rPr lang="fr-BE" altLang="en-US" sz="2000" u="sng" dirty="0" err="1" smtClean="0">
                <a:latin typeface="Calibri" pitchFamily="34" charset="0"/>
              </a:rPr>
              <a:t>enrolment</a:t>
            </a:r>
            <a:r>
              <a:rPr lang="fr-BE" altLang="en-US" sz="2000" u="sng" dirty="0" smtClean="0">
                <a:latin typeface="Calibri" pitchFamily="34" charset="0"/>
              </a:rPr>
              <a:t> applications in a multiple </a:t>
            </a:r>
            <a:r>
              <a:rPr lang="fr-BE" altLang="en-US" sz="2000" u="sng" dirty="0" err="1" smtClean="0">
                <a:latin typeface="Calibri" pitchFamily="34" charset="0"/>
              </a:rPr>
              <a:t>language</a:t>
            </a:r>
            <a:r>
              <a:rPr lang="fr-BE" altLang="en-US" sz="2000" u="sng" dirty="0" smtClean="0">
                <a:latin typeface="Calibri" pitchFamily="34" charset="0"/>
              </a:rPr>
              <a:t> section are </a:t>
            </a:r>
            <a:r>
              <a:rPr lang="fr-BE" altLang="en-US" sz="2000" u="sng" dirty="0" err="1" smtClean="0">
                <a:latin typeface="Calibri" pitchFamily="34" charset="0"/>
              </a:rPr>
              <a:t>dealt</a:t>
            </a:r>
            <a:r>
              <a:rPr lang="fr-BE" altLang="en-US" sz="2000" u="sng" dirty="0" smtClean="0">
                <a:latin typeface="Calibri" pitchFamily="34" charset="0"/>
              </a:rPr>
              <a:t> </a:t>
            </a:r>
            <a:r>
              <a:rPr lang="fr-BE" altLang="en-US" sz="2000" u="sng" dirty="0" err="1" smtClean="0">
                <a:latin typeface="Calibri" pitchFamily="34" charset="0"/>
              </a:rPr>
              <a:t>with</a:t>
            </a:r>
            <a:r>
              <a:rPr lang="fr-BE" altLang="en-US" sz="2000" dirty="0" smtClean="0">
                <a:latin typeface="Calibri" pitchFamily="34" charset="0"/>
              </a:rPr>
              <a:t>. </a:t>
            </a:r>
            <a:r>
              <a:rPr lang="en-GB" sz="2000" dirty="0" smtClean="0">
                <a:latin typeface="Calibri" panose="020F0502020204030204" pitchFamily="34" charset="0"/>
                <a:cs typeface="Calibri" panose="020F0502020204030204" pitchFamily="34" charset="0"/>
              </a:rPr>
              <a:t>Should </a:t>
            </a:r>
            <a:r>
              <a:rPr lang="en-GB" sz="2000" dirty="0">
                <a:latin typeface="Calibri" panose="020F0502020204030204" pitchFamily="34" charset="0"/>
                <a:cs typeface="Calibri" panose="020F0502020204030204" pitchFamily="34" charset="0"/>
              </a:rPr>
              <a:t>the creation of satellite classes involve a Language 1 which had classes at only one of the other four schools/sites (single language section), the language section will then be treated as a multiple section. </a:t>
            </a:r>
            <a:endParaRPr lang="en-GB" sz="2000" dirty="0" smtClean="0">
              <a:latin typeface="Calibri" panose="020F0502020204030204" pitchFamily="34" charset="0"/>
              <a:cs typeface="Calibri" panose="020F0502020204030204" pitchFamily="34" charset="0"/>
            </a:endParaRPr>
          </a:p>
          <a:p>
            <a:pPr lvl="1" algn="just" eaLnBrk="1" hangingPunct="1">
              <a:lnSpc>
                <a:spcPct val="90000"/>
              </a:lnSpc>
              <a:buSzPct val="60000"/>
              <a:buFont typeface="Wingdings" panose="05000000000000000000" pitchFamily="2" charset="2"/>
              <a:buChar char="Ø"/>
            </a:pPr>
            <a:endParaRPr lang="fr-BE" altLang="en-US" sz="1400" dirty="0" smtClean="0">
              <a:latin typeface="Calibri" pitchFamily="34" charset="0"/>
            </a:endParaRPr>
          </a:p>
          <a:p>
            <a:pPr algn="just" eaLnBrk="1" hangingPunct="1">
              <a:lnSpc>
                <a:spcPct val="90000"/>
              </a:lnSpc>
              <a:buSzPct val="60000"/>
              <a:buFont typeface="Wingdings" panose="05000000000000000000" pitchFamily="2" charset="2"/>
              <a:buChar char="Ø"/>
            </a:pPr>
            <a:r>
              <a:rPr lang="fr-BE" altLang="en-US" sz="2000" b="1" dirty="0">
                <a:solidFill>
                  <a:srgbClr val="0033CC"/>
                </a:solidFill>
                <a:latin typeface="Calibri" pitchFamily="34" charset="0"/>
              </a:rPr>
              <a:t>Article 10.6. </a:t>
            </a:r>
            <a:r>
              <a:rPr lang="fr-BE" altLang="en-US" sz="2000" dirty="0">
                <a:latin typeface="Calibri" pitchFamily="34" charset="0"/>
              </a:rPr>
              <a:t>of the Policy </a:t>
            </a:r>
            <a:r>
              <a:rPr lang="en-US" altLang="en-US" sz="2000" dirty="0">
                <a:latin typeface="Calibri" pitchFamily="34" charset="0"/>
              </a:rPr>
              <a:t>defines</a:t>
            </a:r>
            <a:r>
              <a:rPr lang="fr-BE" altLang="en-US" sz="2000" dirty="0">
                <a:latin typeface="Calibri" pitchFamily="34" charset="0"/>
              </a:rPr>
              <a:t> </a:t>
            </a:r>
            <a:r>
              <a:rPr lang="fr-BE" altLang="en-US" sz="2000" u="sng" dirty="0">
                <a:solidFill>
                  <a:srgbClr val="000000"/>
                </a:solidFill>
                <a:latin typeface="Calibri" pitchFamily="34" charset="0"/>
              </a:rPr>
              <a:t>the </a:t>
            </a:r>
            <a:r>
              <a:rPr lang="en-US" altLang="en-US" sz="2000" u="sng" dirty="0">
                <a:solidFill>
                  <a:srgbClr val="000000"/>
                </a:solidFill>
                <a:latin typeface="Calibri" pitchFamily="34" charset="0"/>
              </a:rPr>
              <a:t>order</a:t>
            </a:r>
            <a:r>
              <a:rPr lang="fr-BE" altLang="en-US" sz="2000" u="sng" dirty="0">
                <a:solidFill>
                  <a:srgbClr val="000000"/>
                </a:solidFill>
                <a:latin typeface="Calibri" pitchFamily="34" charset="0"/>
              </a:rPr>
              <a:t> in </a:t>
            </a:r>
            <a:r>
              <a:rPr lang="en-US" altLang="en-US" sz="2000" u="sng" dirty="0">
                <a:solidFill>
                  <a:srgbClr val="000000"/>
                </a:solidFill>
                <a:latin typeface="Calibri" pitchFamily="34" charset="0"/>
              </a:rPr>
              <a:t>which</a:t>
            </a:r>
            <a:r>
              <a:rPr lang="fr-BE" altLang="en-US" sz="2000" u="sng" dirty="0">
                <a:solidFill>
                  <a:srgbClr val="000000"/>
                </a:solidFill>
                <a:latin typeface="Calibri" pitchFamily="34" charset="0"/>
              </a:rPr>
              <a:t> places are </a:t>
            </a:r>
            <a:r>
              <a:rPr lang="en-US" altLang="en-US" sz="2000" u="sng" dirty="0">
                <a:solidFill>
                  <a:srgbClr val="000000"/>
                </a:solidFill>
                <a:latin typeface="Calibri" pitchFamily="34" charset="0"/>
              </a:rPr>
              <a:t>awarded</a:t>
            </a:r>
            <a:r>
              <a:rPr lang="fr-BE" altLang="en-US" sz="2000" dirty="0">
                <a:solidFill>
                  <a:srgbClr val="000000"/>
                </a:solidFill>
                <a:latin typeface="Calibri" pitchFamily="34" charset="0"/>
              </a:rPr>
              <a:t>. </a:t>
            </a:r>
            <a:endParaRPr lang="en-US" altLang="en-US" sz="2000" dirty="0" smtClean="0">
              <a:solidFill>
                <a:srgbClr val="000000"/>
              </a:solidFill>
              <a:latin typeface="Calibri" pitchFamily="34" charset="0"/>
            </a:endParaRPr>
          </a:p>
          <a:p>
            <a:pPr marL="0" indent="0" algn="just" eaLnBrk="1" hangingPunct="1">
              <a:lnSpc>
                <a:spcPct val="90000"/>
              </a:lnSpc>
              <a:buSzPct val="60000"/>
              <a:buNone/>
            </a:pPr>
            <a:endParaRPr lang="en-US" altLang="en-US" sz="1600" dirty="0">
              <a:solidFill>
                <a:srgbClr val="000000"/>
              </a:solidFill>
              <a:latin typeface="Calibri" pitchFamily="34" charset="0"/>
            </a:endParaRPr>
          </a:p>
          <a:p>
            <a:pPr algn="just" eaLnBrk="1" hangingPunct="1">
              <a:lnSpc>
                <a:spcPct val="90000"/>
              </a:lnSpc>
              <a:buSzPct val="60000"/>
            </a:pPr>
            <a:r>
              <a:rPr lang="en-US" altLang="en-US" sz="2000" b="1" u="sng" dirty="0">
                <a:solidFill>
                  <a:srgbClr val="0033CC"/>
                </a:solidFill>
                <a:latin typeface="Calibri" pitchFamily="34" charset="0"/>
              </a:rPr>
              <a:t>For Phase </a:t>
            </a:r>
            <a:r>
              <a:rPr lang="en-US" altLang="en-US" sz="2000" b="1" u="sng" dirty="0" smtClean="0">
                <a:solidFill>
                  <a:srgbClr val="0033CC"/>
                </a:solidFill>
                <a:latin typeface="Calibri" pitchFamily="34" charset="0"/>
              </a:rPr>
              <a:t>II</a:t>
            </a:r>
            <a:r>
              <a:rPr lang="en-US" altLang="en-US" sz="2000" b="1" dirty="0">
                <a:solidFill>
                  <a:srgbClr val="0033CC"/>
                </a:solidFill>
                <a:latin typeface="Calibri" pitchFamily="34" charset="0"/>
              </a:rPr>
              <a:t> </a:t>
            </a:r>
            <a:r>
              <a:rPr lang="en-US" altLang="en-US" sz="2000" b="1" dirty="0" smtClean="0">
                <a:solidFill>
                  <a:srgbClr val="0033CC"/>
                </a:solidFill>
                <a:latin typeface="Calibri" pitchFamily="34" charset="0"/>
              </a:rPr>
              <a:t>– </a:t>
            </a:r>
            <a:r>
              <a:rPr lang="en-US" altLang="en-US" sz="2000" dirty="0" smtClean="0">
                <a:latin typeface="Calibri" pitchFamily="34" charset="0"/>
              </a:rPr>
              <a:t>applications will be dealt with in the order determined by the </a:t>
            </a:r>
            <a:r>
              <a:rPr lang="en-US" altLang="en-US" sz="2000" b="1" dirty="0" smtClean="0">
                <a:latin typeface="Calibri" pitchFamily="34" charset="0"/>
              </a:rPr>
              <a:t>date and time of receipt of the application</a:t>
            </a:r>
            <a:r>
              <a:rPr lang="en-US" altLang="en-US" sz="2000" dirty="0" smtClean="0">
                <a:latin typeface="Calibri" pitchFamily="34" charset="0"/>
              </a:rPr>
              <a:t>.  </a:t>
            </a:r>
          </a:p>
          <a:p>
            <a:pPr algn="just" eaLnBrk="1" hangingPunct="1">
              <a:lnSpc>
                <a:spcPct val="90000"/>
              </a:lnSpc>
              <a:buSzPct val="60000"/>
              <a:buFont typeface="Wingdings" panose="05000000000000000000" pitchFamily="2" charset="2"/>
              <a:buChar char="Ø"/>
            </a:pPr>
            <a:r>
              <a:rPr lang="en-US" altLang="en-US" sz="2000" dirty="0" smtClean="0">
                <a:latin typeface="Calibri" pitchFamily="34" charset="0"/>
              </a:rPr>
              <a:t>General rules apply. </a:t>
            </a:r>
            <a:endParaRPr lang="en-US" altLang="en-US" sz="2000" b="1" u="sng" dirty="0" smtClean="0">
              <a:solidFill>
                <a:srgbClr val="0033CC"/>
              </a:solidFill>
              <a:latin typeface="Calibri" pitchFamily="34" charset="0"/>
            </a:endParaRPr>
          </a:p>
          <a:p>
            <a:pPr algn="just" eaLnBrk="1" hangingPunct="1">
              <a:lnSpc>
                <a:spcPct val="90000"/>
              </a:lnSpc>
              <a:buSzPct val="60000"/>
              <a:buFont typeface="Wingdings" panose="05000000000000000000" pitchFamily="2" charset="2"/>
              <a:buChar char="Ø"/>
            </a:pPr>
            <a:r>
              <a:rPr lang="fr-BE" altLang="en-US" sz="2000" b="1" dirty="0">
                <a:solidFill>
                  <a:srgbClr val="0033CC"/>
                </a:solidFill>
                <a:latin typeface="Calibri" pitchFamily="34" charset="0"/>
              </a:rPr>
              <a:t>Article </a:t>
            </a:r>
            <a:r>
              <a:rPr lang="fr-BE" altLang="en-US" sz="2000" b="1" dirty="0" smtClean="0">
                <a:solidFill>
                  <a:srgbClr val="0033CC"/>
                </a:solidFill>
                <a:latin typeface="Calibri" pitchFamily="34" charset="0"/>
              </a:rPr>
              <a:t>12.3. </a:t>
            </a:r>
            <a:r>
              <a:rPr lang="fr-BE" altLang="en-US" sz="2000" dirty="0">
                <a:latin typeface="Calibri" pitchFamily="34" charset="0"/>
              </a:rPr>
              <a:t>of the Policy </a:t>
            </a:r>
            <a:r>
              <a:rPr lang="en-US" altLang="en-US" sz="2000" dirty="0">
                <a:latin typeface="Calibri" pitchFamily="34" charset="0"/>
              </a:rPr>
              <a:t>defines</a:t>
            </a:r>
            <a:r>
              <a:rPr lang="fr-BE" altLang="en-US" sz="2000" dirty="0">
                <a:latin typeface="Calibri" pitchFamily="34" charset="0"/>
              </a:rPr>
              <a:t> </a:t>
            </a:r>
            <a:r>
              <a:rPr lang="fr-BE" altLang="en-US" sz="2000" dirty="0">
                <a:solidFill>
                  <a:srgbClr val="000000"/>
                </a:solidFill>
                <a:latin typeface="Calibri" pitchFamily="34" charset="0"/>
              </a:rPr>
              <a:t>the </a:t>
            </a:r>
            <a:r>
              <a:rPr lang="en-US" altLang="en-US" sz="2000" dirty="0">
                <a:solidFill>
                  <a:srgbClr val="000000"/>
                </a:solidFill>
                <a:latin typeface="Calibri" pitchFamily="34" charset="0"/>
              </a:rPr>
              <a:t>order</a:t>
            </a:r>
            <a:r>
              <a:rPr lang="fr-BE" altLang="en-US" sz="2000" dirty="0">
                <a:solidFill>
                  <a:srgbClr val="000000"/>
                </a:solidFill>
                <a:latin typeface="Calibri" pitchFamily="34" charset="0"/>
              </a:rPr>
              <a:t> in </a:t>
            </a:r>
            <a:r>
              <a:rPr lang="en-US" altLang="en-US" sz="2000" dirty="0">
                <a:solidFill>
                  <a:srgbClr val="000000"/>
                </a:solidFill>
                <a:latin typeface="Calibri" pitchFamily="34" charset="0"/>
              </a:rPr>
              <a:t>which</a:t>
            </a:r>
            <a:r>
              <a:rPr lang="fr-BE" altLang="en-US" sz="2000" dirty="0">
                <a:solidFill>
                  <a:srgbClr val="000000"/>
                </a:solidFill>
                <a:latin typeface="Calibri" pitchFamily="34" charset="0"/>
              </a:rPr>
              <a:t> places are </a:t>
            </a:r>
            <a:r>
              <a:rPr lang="en-US" altLang="en-US" sz="2000" dirty="0">
                <a:solidFill>
                  <a:srgbClr val="000000"/>
                </a:solidFill>
                <a:latin typeface="Calibri" pitchFamily="34" charset="0"/>
              </a:rPr>
              <a:t>awarded</a:t>
            </a:r>
            <a:r>
              <a:rPr lang="fr-BE" altLang="en-US" sz="2000" dirty="0">
                <a:solidFill>
                  <a:srgbClr val="000000"/>
                </a:solidFill>
                <a:latin typeface="Calibri" pitchFamily="34" charset="0"/>
              </a:rPr>
              <a:t>. </a:t>
            </a:r>
          </a:p>
          <a:p>
            <a:pPr algn="just" eaLnBrk="1" hangingPunct="1">
              <a:lnSpc>
                <a:spcPct val="90000"/>
              </a:lnSpc>
              <a:buSzPct val="60000"/>
            </a:pPr>
            <a:endParaRPr lang="fr-BE" altLang="en-US" sz="2000" b="1" u="sng" dirty="0">
              <a:solidFill>
                <a:srgbClr val="0033CC"/>
              </a:solidFill>
              <a:latin typeface="Calibri" pitchFamily="34" charset="0"/>
            </a:endParaRPr>
          </a:p>
          <a:p>
            <a:pPr lvl="1" algn="just" eaLnBrk="1" hangingPunct="1">
              <a:lnSpc>
                <a:spcPct val="90000"/>
              </a:lnSpc>
              <a:buFont typeface="Wingdings" pitchFamily="2" charset="2"/>
              <a:buNone/>
            </a:pPr>
            <a:endParaRPr lang="fr-FR" altLang="en-US" sz="2000" dirty="0"/>
          </a:p>
          <a:p>
            <a:pPr lvl="1" algn="just" eaLnBrk="1" hangingPunct="1">
              <a:lnSpc>
                <a:spcPct val="90000"/>
              </a:lnSpc>
              <a:buFont typeface="Wingdings" pitchFamily="2" charset="2"/>
              <a:buNone/>
            </a:pPr>
            <a:endParaRPr lang="fr-FR" altLang="en-US" sz="2000" dirty="0" smtClean="0"/>
          </a:p>
        </p:txBody>
      </p:sp>
      <p:sp>
        <p:nvSpPr>
          <p:cNvPr id="5" name="Slide Number Placeholder 4"/>
          <p:cNvSpPr txBox="1">
            <a:spLocks noGrp="1"/>
          </p:cNvSpPr>
          <p:nvPr/>
        </p:nvSpPr>
        <p:spPr>
          <a:xfrm>
            <a:off x="6553200" y="6356350"/>
            <a:ext cx="2133600" cy="365125"/>
          </a:xfrm>
          <a:prstGeom prst="rect">
            <a:avLst/>
          </a:prstGeom>
          <a:noFill/>
        </p:spPr>
        <p:txBody>
          <a:bodyPr anchor="ctr"/>
          <a:lstStyle>
            <a:lvl1pPr eaLnBrk="0" hangingPunct="0">
              <a:defRPr sz="3200" b="1">
                <a:solidFill>
                  <a:schemeClr val="bg1"/>
                </a:solidFill>
                <a:latin typeface="Calibri" pitchFamily="34" charset="0"/>
              </a:defRPr>
            </a:lvl1pPr>
            <a:lvl2pPr marL="742950" indent="-285750" eaLnBrk="0" hangingPunct="0">
              <a:defRPr sz="3200" b="1">
                <a:solidFill>
                  <a:schemeClr val="bg1"/>
                </a:solidFill>
                <a:latin typeface="Calibri" pitchFamily="34" charset="0"/>
              </a:defRPr>
            </a:lvl2pPr>
            <a:lvl3pPr marL="1143000" indent="-228600" eaLnBrk="0" hangingPunct="0">
              <a:defRPr sz="3200" b="1">
                <a:solidFill>
                  <a:schemeClr val="bg1"/>
                </a:solidFill>
                <a:latin typeface="Calibri" pitchFamily="34" charset="0"/>
              </a:defRPr>
            </a:lvl3pPr>
            <a:lvl4pPr marL="1600200" indent="-228600" eaLnBrk="0" hangingPunct="0">
              <a:defRPr sz="3200" b="1">
                <a:solidFill>
                  <a:schemeClr val="bg1"/>
                </a:solidFill>
                <a:latin typeface="Calibri" pitchFamily="34" charset="0"/>
              </a:defRPr>
            </a:lvl4pPr>
            <a:lvl5pPr marL="2057400" indent="-228600" eaLnBrk="0" hangingPunct="0">
              <a:defRPr sz="3200" b="1">
                <a:solidFill>
                  <a:schemeClr val="bg1"/>
                </a:solidFill>
                <a:latin typeface="Calibri" pitchFamily="34" charset="0"/>
              </a:defRPr>
            </a:lvl5pPr>
            <a:lvl6pPr marL="2514600" indent="-228600" eaLnBrk="0" fontAlgn="base" hangingPunct="0">
              <a:spcBef>
                <a:spcPct val="0"/>
              </a:spcBef>
              <a:spcAft>
                <a:spcPct val="0"/>
              </a:spcAft>
              <a:defRPr sz="3200" b="1">
                <a:solidFill>
                  <a:schemeClr val="bg1"/>
                </a:solidFill>
                <a:latin typeface="Calibri" pitchFamily="34" charset="0"/>
              </a:defRPr>
            </a:lvl6pPr>
            <a:lvl7pPr marL="2971800" indent="-228600" eaLnBrk="0" fontAlgn="base" hangingPunct="0">
              <a:spcBef>
                <a:spcPct val="0"/>
              </a:spcBef>
              <a:spcAft>
                <a:spcPct val="0"/>
              </a:spcAft>
              <a:defRPr sz="3200" b="1">
                <a:solidFill>
                  <a:schemeClr val="bg1"/>
                </a:solidFill>
                <a:latin typeface="Calibri" pitchFamily="34" charset="0"/>
              </a:defRPr>
            </a:lvl7pPr>
            <a:lvl8pPr marL="3429000" indent="-228600" eaLnBrk="0" fontAlgn="base" hangingPunct="0">
              <a:spcBef>
                <a:spcPct val="0"/>
              </a:spcBef>
              <a:spcAft>
                <a:spcPct val="0"/>
              </a:spcAft>
              <a:defRPr sz="3200" b="1">
                <a:solidFill>
                  <a:schemeClr val="bg1"/>
                </a:solidFill>
                <a:latin typeface="Calibri" pitchFamily="34" charset="0"/>
              </a:defRPr>
            </a:lvl8pPr>
            <a:lvl9pPr marL="3886200" indent="-228600" eaLnBrk="0" fontAlgn="base" hangingPunct="0">
              <a:spcBef>
                <a:spcPct val="0"/>
              </a:spcBef>
              <a:spcAft>
                <a:spcPct val="0"/>
              </a:spcAft>
              <a:defRPr sz="3200" b="1">
                <a:solidFill>
                  <a:schemeClr val="bg1"/>
                </a:solidFill>
                <a:latin typeface="Calibri" pitchFamily="34" charset="0"/>
              </a:defRPr>
            </a:lvl9pPr>
          </a:lstStyle>
          <a:p>
            <a:pPr algn="r" eaLnBrk="1" hangingPunct="1"/>
            <a:fld id="{A2C4CE38-F2C6-41D8-93D7-FB4E55B7D3BF}" type="slidenum">
              <a:rPr lang="en-GB" altLang="en-US" sz="1200" b="0">
                <a:solidFill>
                  <a:srgbClr val="898989"/>
                </a:solidFill>
                <a:latin typeface="Arial" pitchFamily="34" charset="0"/>
              </a:rPr>
              <a:pPr algn="r" eaLnBrk="1" hangingPunct="1"/>
              <a:t>39</a:t>
            </a:fld>
            <a:endParaRPr lang="en-GB" altLang="en-US" sz="1200" b="0">
              <a:solidFill>
                <a:srgbClr val="898989"/>
              </a:solidFill>
              <a:latin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457200"/>
            <a:ext cx="8229600" cy="883568"/>
          </a:xfrm>
        </p:spPr>
        <p:txBody>
          <a:bodyPr/>
          <a:lstStyle/>
          <a:p>
            <a:pPr algn="just" eaLnBrk="1" hangingPunct="1"/>
            <a:r>
              <a:rPr lang="en-US" altLang="en-US" sz="3200" b="1" dirty="0" smtClean="0">
                <a:solidFill>
                  <a:srgbClr val="0000FF"/>
                </a:solidFill>
                <a:latin typeface="Calibri" panose="020F0502020204030204" pitchFamily="34" charset="0"/>
                <a:cs typeface="Calibri" panose="020F0502020204030204" pitchFamily="34" charset="0"/>
              </a:rPr>
              <a:t>Educational principles of European Schools</a:t>
            </a:r>
          </a:p>
        </p:txBody>
      </p:sp>
      <p:sp>
        <p:nvSpPr>
          <p:cNvPr id="10243" name="Content Placeholder 2"/>
          <p:cNvSpPr>
            <a:spLocks noGrp="1"/>
          </p:cNvSpPr>
          <p:nvPr>
            <p:ph idx="1"/>
          </p:nvPr>
        </p:nvSpPr>
        <p:spPr>
          <a:xfrm>
            <a:off x="457200" y="1328908"/>
            <a:ext cx="8229600" cy="3886200"/>
          </a:xfrm>
        </p:spPr>
        <p:txBody>
          <a:bodyPr/>
          <a:lstStyle/>
          <a:p>
            <a:pPr algn="just" eaLnBrk="1" hangingPunct="1">
              <a:lnSpc>
                <a:spcPct val="90000"/>
              </a:lnSpc>
            </a:pPr>
            <a:r>
              <a:rPr lang="en-GB" altLang="en-US" sz="2400" dirty="0" smtClean="0">
                <a:latin typeface="Calibri" panose="020F0502020204030204" pitchFamily="34" charset="0"/>
                <a:cs typeface="Calibri" panose="020F0502020204030204" pitchFamily="34" charset="0"/>
              </a:rPr>
              <a:t>Basic instruction is given in the official languages of the European Union. This principle allows the primacy of the pupil’s mother tongue/dominant language (L1) to be safeguarded.</a:t>
            </a:r>
            <a:endParaRPr lang="fi-FI" altLang="en-US" sz="2400" dirty="0" smtClean="0">
              <a:latin typeface="Calibri" panose="020F0502020204030204" pitchFamily="34" charset="0"/>
              <a:cs typeface="Calibri" panose="020F0502020204030204" pitchFamily="34" charset="0"/>
            </a:endParaRPr>
          </a:p>
          <a:p>
            <a:pPr algn="just" eaLnBrk="1" hangingPunct="1">
              <a:lnSpc>
                <a:spcPct val="90000"/>
              </a:lnSpc>
            </a:pPr>
            <a:r>
              <a:rPr lang="en-GB" altLang="en-US" sz="2400" dirty="0" smtClean="0">
                <a:latin typeface="Calibri" panose="020F0502020204030204" pitchFamily="34" charset="0"/>
                <a:cs typeface="Calibri" panose="020F0502020204030204" pitchFamily="34" charset="0"/>
              </a:rPr>
              <a:t>Consequently, each school comprises several language sections. The curricula and syllabuses (except in the case of mother tongue) are the same in all sections.</a:t>
            </a:r>
          </a:p>
          <a:p>
            <a:pPr algn="just" eaLnBrk="1" hangingPunct="1">
              <a:lnSpc>
                <a:spcPct val="90000"/>
              </a:lnSpc>
            </a:pPr>
            <a:r>
              <a:rPr lang="en-GB" altLang="en-US" sz="2400" dirty="0" smtClean="0">
                <a:latin typeface="Calibri" panose="020F0502020204030204" pitchFamily="34" charset="0"/>
                <a:cs typeface="Calibri" panose="020F0502020204030204" pitchFamily="34" charset="0"/>
              </a:rPr>
              <a:t>Also to foster the unity of the school and encourage genuine multi-cultural education, there is a strong emphasis on the learning, understanding and use of foreign languages. This is developed in a variety of ways</a:t>
            </a:r>
            <a:endParaRPr lang="fi-FI" altLang="en-US" sz="2400" dirty="0" smtClean="0">
              <a:latin typeface="Calibri" panose="020F0502020204030204" pitchFamily="34" charset="0"/>
              <a:cs typeface="Calibri" panose="020F0502020204030204" pitchFamily="34" charset="0"/>
            </a:endParaRPr>
          </a:p>
          <a:p>
            <a:pPr eaLnBrk="1" hangingPunct="1">
              <a:lnSpc>
                <a:spcPct val="90000"/>
              </a:lnSpc>
            </a:pPr>
            <a:endParaRPr lang="en-US" altLang="en-US" sz="3000" dirty="0" smtClean="0">
              <a:latin typeface="Calibri" panose="020F0502020204030204" pitchFamily="34" charset="0"/>
              <a:cs typeface="Calibri" panose="020F0502020204030204" pitchFamily="34" charset="0"/>
            </a:endParaRPr>
          </a:p>
        </p:txBody>
      </p:sp>
      <p:sp>
        <p:nvSpPr>
          <p:cNvPr id="10244" name="Slide Number Placeholder 3"/>
          <p:cNvSpPr>
            <a:spLocks noGrp="1"/>
          </p:cNvSpPr>
          <p:nvPr>
            <p:ph type="sldNum" sz="quarter" idx="12"/>
          </p:nvPr>
        </p:nvSpPr>
        <p:spPr bwMode="auto">
          <a:xfrm>
            <a:off x="8532440" y="6165304"/>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74F9863B-6894-412C-A8C8-F0AA524689D3}" type="slidenum">
              <a:rPr lang="en-US" altLang="en-US" sz="1200" smtClean="0">
                <a:solidFill>
                  <a:srgbClr val="898989"/>
                </a:solidFill>
                <a:latin typeface="Arial" panose="020B0604020202020204" pitchFamily="34" charset="0"/>
              </a:rPr>
              <a:pPr>
                <a:spcBef>
                  <a:spcPct val="0"/>
                </a:spcBef>
                <a:buFontTx/>
                <a:buNone/>
              </a:pPr>
              <a:t>4</a:t>
            </a:fld>
            <a:endParaRPr lang="en-US" altLang="en-US" sz="1200" dirty="0" smtClean="0">
              <a:solidFill>
                <a:srgbClr val="898989"/>
              </a:solidFill>
              <a:latin typeface="Arial" panose="020B0604020202020204" pitchFamily="34" charset="0"/>
            </a:endParaRPr>
          </a:p>
        </p:txBody>
      </p:sp>
    </p:spTree>
    <p:extLst>
      <p:ext uri="{BB962C8B-B14F-4D97-AF65-F5344CB8AC3E}">
        <p14:creationId xmlns:p14="http://schemas.microsoft.com/office/powerpoint/2010/main" val="992189252"/>
      </p:ext>
    </p:extLst>
  </p:cSld>
  <p:clrMapOvr>
    <a:masterClrMapping/>
  </p:clrMapOvr>
  <p:transition>
    <p:fade thruBlk="1"/>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a:solidFill>
                  <a:srgbClr val="0000FF"/>
                </a:solidFill>
                <a:latin typeface="Calibri" pitchFamily="34" charset="0"/>
              </a:rPr>
              <a:t>Order in </a:t>
            </a:r>
            <a:r>
              <a:rPr lang="en-US" sz="2400" b="1" dirty="0" smtClean="0">
                <a:solidFill>
                  <a:srgbClr val="0000FF"/>
                </a:solidFill>
                <a:latin typeface="Calibri" pitchFamily="34" charset="0"/>
              </a:rPr>
              <a:t>which enrolment applications in a multiple language section (= classes in several schools/sites) are dealt with: </a:t>
            </a:r>
            <a:endParaRPr lang="fr-BE" sz="2400" b="1" dirty="0">
              <a:solidFill>
                <a:srgbClr val="0000FF"/>
              </a:solidFill>
              <a:latin typeface="Calibri" pitchFamily="34" charset="0"/>
            </a:endParaRPr>
          </a:p>
        </p:txBody>
      </p:sp>
      <p:sp>
        <p:nvSpPr>
          <p:cNvPr id="3" name="Content Placeholder 2"/>
          <p:cNvSpPr>
            <a:spLocks noGrp="1"/>
          </p:cNvSpPr>
          <p:nvPr>
            <p:ph idx="1"/>
          </p:nvPr>
        </p:nvSpPr>
        <p:spPr>
          <a:xfrm>
            <a:off x="457200" y="1819791"/>
            <a:ext cx="8229600" cy="3886200"/>
          </a:xfrm>
        </p:spPr>
        <p:txBody>
          <a:bodyPr/>
          <a:lstStyle/>
          <a:p>
            <a:r>
              <a:rPr lang="en-US" sz="2000" dirty="0" smtClean="0">
                <a:latin typeface="Calibri" panose="020F0502020204030204" pitchFamily="34" charset="0"/>
                <a:cs typeface="Calibri" panose="020F0502020204030204" pitchFamily="34" charset="0"/>
              </a:rPr>
              <a:t>The </a:t>
            </a:r>
            <a:r>
              <a:rPr lang="en-US" sz="2000" b="1" dirty="0">
                <a:solidFill>
                  <a:srgbClr val="0033CC"/>
                </a:solidFill>
                <a:latin typeface="Calibri" panose="020F0502020204030204" pitchFamily="34" charset="0"/>
                <a:cs typeface="Calibri" panose="020F0502020204030204" pitchFamily="34" charset="0"/>
              </a:rPr>
              <a:t>threshold </a:t>
            </a:r>
            <a:r>
              <a:rPr lang="en-US" sz="2000" dirty="0">
                <a:latin typeface="Calibri" panose="020F0502020204030204" pitchFamily="34" charset="0"/>
                <a:cs typeface="Calibri" panose="020F0502020204030204" pitchFamily="34" charset="0"/>
              </a:rPr>
              <a:t>for classes in all the language sections is set at: </a:t>
            </a:r>
          </a:p>
          <a:p>
            <a:pPr marL="0" indent="0">
              <a:buNone/>
            </a:pPr>
            <a:r>
              <a:rPr lang="en-US" sz="2000" dirty="0" smtClean="0">
                <a:latin typeface="Calibri" panose="020F0502020204030204" pitchFamily="34" charset="0"/>
                <a:cs typeface="Calibri" panose="020F0502020204030204" pitchFamily="34" charset="0"/>
              </a:rPr>
              <a:t>	20 </a:t>
            </a:r>
            <a:r>
              <a:rPr lang="en-US" sz="2000" dirty="0">
                <a:latin typeface="Calibri" panose="020F0502020204030204" pitchFamily="34" charset="0"/>
                <a:cs typeface="Calibri" panose="020F0502020204030204" pitchFamily="34" charset="0"/>
              </a:rPr>
              <a:t>pupils in the nursery cycle (N1+N2</a:t>
            </a:r>
            <a:r>
              <a:rPr lang="en-US" sz="2000" dirty="0" smtClean="0">
                <a:latin typeface="Calibri" panose="020F0502020204030204" pitchFamily="34" charset="0"/>
                <a:cs typeface="Calibri" panose="020F0502020204030204" pitchFamily="34" charset="0"/>
              </a:rPr>
              <a:t>),</a:t>
            </a:r>
          </a:p>
          <a:p>
            <a:pPr marL="0" indent="0">
              <a:buNone/>
            </a:pPr>
            <a:r>
              <a:rPr lang="en-US" sz="2000" dirty="0" smtClean="0">
                <a:latin typeface="Calibri" panose="020F0502020204030204" pitchFamily="34" charset="0"/>
                <a:cs typeface="Calibri" panose="020F0502020204030204" pitchFamily="34" charset="0"/>
              </a:rPr>
              <a:t>	20 </a:t>
            </a:r>
            <a:r>
              <a:rPr lang="en-US" sz="2000" dirty="0">
                <a:latin typeface="Calibri" panose="020F0502020204030204" pitchFamily="34" charset="0"/>
                <a:cs typeface="Calibri" panose="020F0502020204030204" pitchFamily="34" charset="0"/>
              </a:rPr>
              <a:t>pupils per year group in the primary cycle, </a:t>
            </a:r>
          </a:p>
          <a:p>
            <a:pPr marL="0" indent="0">
              <a:buNone/>
            </a:pPr>
            <a:r>
              <a:rPr lang="en-US" sz="2000" dirty="0" smtClean="0">
                <a:latin typeface="Calibri" panose="020F0502020204030204" pitchFamily="34" charset="0"/>
                <a:cs typeface="Calibri" panose="020F0502020204030204" pitchFamily="34" charset="0"/>
              </a:rPr>
              <a:t>	26 </a:t>
            </a:r>
            <a:r>
              <a:rPr lang="en-US" sz="2000" dirty="0">
                <a:latin typeface="Calibri" panose="020F0502020204030204" pitchFamily="34" charset="0"/>
                <a:cs typeface="Calibri" panose="020F0502020204030204" pitchFamily="34" charset="0"/>
              </a:rPr>
              <a:t>pupils per year group in the secondary cycle</a:t>
            </a:r>
            <a:r>
              <a:rPr lang="en-US" sz="2000" dirty="0" smtClean="0">
                <a:latin typeface="Calibri" panose="020F0502020204030204" pitchFamily="34" charset="0"/>
                <a:cs typeface="Calibri" panose="020F0502020204030204" pitchFamily="34" charset="0"/>
              </a:rPr>
              <a:t>.</a:t>
            </a:r>
          </a:p>
          <a:p>
            <a:pPr marL="0" indent="0">
              <a:buNone/>
            </a:pPr>
            <a:endParaRPr lang="fr-BE" sz="2000" dirty="0">
              <a:latin typeface="Calibri" panose="020F0502020204030204" pitchFamily="34" charset="0"/>
              <a:cs typeface="Calibri" panose="020F0502020204030204" pitchFamily="34" charset="0"/>
            </a:endParaRPr>
          </a:p>
          <a:p>
            <a:r>
              <a:rPr lang="en-US" sz="2000" b="1" dirty="0">
                <a:solidFill>
                  <a:srgbClr val="0033CC"/>
                </a:solidFill>
                <a:latin typeface="Calibri" panose="020F0502020204030204" pitchFamily="34" charset="0"/>
                <a:cs typeface="Calibri" panose="020F0502020204030204" pitchFamily="34" charset="0"/>
              </a:rPr>
              <a:t>Article 6.19.a) </a:t>
            </a:r>
            <a:r>
              <a:rPr lang="en-US" sz="2000" dirty="0">
                <a:solidFill>
                  <a:srgbClr val="0033CC"/>
                </a:solidFill>
                <a:latin typeface="Calibri" panose="020F0502020204030204" pitchFamily="34" charset="0"/>
                <a:cs typeface="Calibri" panose="020F0502020204030204" pitchFamily="34" charset="0"/>
              </a:rPr>
              <a:t>of the Enrolment Policy:</a:t>
            </a:r>
          </a:p>
          <a:p>
            <a:pPr marL="365760" indent="0">
              <a:buNone/>
            </a:pPr>
            <a:r>
              <a:rPr lang="en-US" sz="2000" b="1" dirty="0">
                <a:latin typeface="Calibri" panose="020F0502020204030204" pitchFamily="34" charset="0"/>
                <a:cs typeface="Calibri" panose="020F0502020204030204" pitchFamily="34" charset="0"/>
              </a:rPr>
              <a:t>Places awarded in the 1st preference school/site, until the threshold   has been reached</a:t>
            </a:r>
            <a:r>
              <a:rPr lang="en-US" sz="2000" b="1" dirty="0" smtClean="0">
                <a:latin typeface="Calibri" panose="020F0502020204030204" pitchFamily="34" charset="0"/>
                <a:cs typeface="Calibri" panose="020F0502020204030204" pitchFamily="34" charset="0"/>
              </a:rPr>
              <a:t>.</a:t>
            </a:r>
          </a:p>
          <a:p>
            <a:pPr algn="just" eaLnBrk="1" hangingPunct="1">
              <a:lnSpc>
                <a:spcPct val="90000"/>
              </a:lnSpc>
              <a:buClr>
                <a:srgbClr val="00007D"/>
              </a:buClr>
              <a:buSzPct val="60000"/>
            </a:pPr>
            <a:r>
              <a:rPr lang="en-US" altLang="en-US" sz="2000" b="1" dirty="0">
                <a:solidFill>
                  <a:srgbClr val="0033CC"/>
                </a:solidFill>
                <a:latin typeface="Calibri" panose="020F0502020204030204" pitchFamily="34" charset="0"/>
                <a:cs typeface="Calibri" panose="020F0502020204030204" pitchFamily="34" charset="0"/>
              </a:rPr>
              <a:t>Article 6.19.b)</a:t>
            </a:r>
            <a:r>
              <a:rPr lang="en-US" sz="2000" dirty="0">
                <a:solidFill>
                  <a:srgbClr val="0033CC"/>
                </a:solidFill>
                <a:latin typeface="Calibri" panose="020F0502020204030204" pitchFamily="34" charset="0"/>
                <a:cs typeface="Calibri" panose="020F0502020204030204" pitchFamily="34" charset="0"/>
              </a:rPr>
              <a:t> of the Enrolment Policy</a:t>
            </a:r>
            <a:r>
              <a:rPr lang="en-US" altLang="en-US" sz="2000" b="1" dirty="0">
                <a:solidFill>
                  <a:srgbClr val="0033CC"/>
                </a:solidFill>
                <a:latin typeface="Calibri" panose="020F0502020204030204" pitchFamily="34" charset="0"/>
                <a:cs typeface="Calibri" panose="020F0502020204030204" pitchFamily="34" charset="0"/>
              </a:rPr>
              <a:t>: </a:t>
            </a:r>
          </a:p>
          <a:p>
            <a:pPr marL="365760" lvl="0" indent="0" algn="just" eaLnBrk="1" hangingPunct="1">
              <a:lnSpc>
                <a:spcPct val="90000"/>
              </a:lnSpc>
              <a:buClr>
                <a:srgbClr val="00007D"/>
              </a:buClr>
              <a:buSzPct val="60000"/>
              <a:buNone/>
            </a:pPr>
            <a:r>
              <a:rPr lang="en-US" altLang="en-US" sz="2000" dirty="0">
                <a:latin typeface="Calibri" pitchFamily="34" charset="0"/>
              </a:rPr>
              <a:t>If there is no more place available in the first preference school/site: </a:t>
            </a:r>
            <a:r>
              <a:rPr lang="en-US" altLang="en-US" sz="2000" b="1" dirty="0">
                <a:latin typeface="Calibri" pitchFamily="34" charset="0"/>
              </a:rPr>
              <a:t>places awarded in the order of subsequent preferences expressed by applicants</a:t>
            </a:r>
            <a:r>
              <a:rPr lang="en-US" altLang="en-US" sz="2000" dirty="0">
                <a:latin typeface="Calibri" pitchFamily="34" charset="0"/>
              </a:rPr>
              <a:t>, to the classes of the schools/sites and the satellite classes which are already open or can be opened where places remain available until the threshold has been reached at all the schools/sites.  </a:t>
            </a:r>
          </a:p>
          <a:p>
            <a:pPr marL="0" indent="0">
              <a:buNone/>
            </a:pPr>
            <a:endParaRPr lang="en-US" sz="2000" b="1" dirty="0">
              <a:latin typeface="Calibri" panose="020F0502020204030204" pitchFamily="34" charset="0"/>
              <a:cs typeface="Calibri" panose="020F0502020204030204" pitchFamily="34" charset="0"/>
            </a:endParaRPr>
          </a:p>
          <a:p>
            <a:pPr marL="0" indent="0">
              <a:buNone/>
            </a:pPr>
            <a:endParaRPr lang="en-US" sz="2000" dirty="0">
              <a:latin typeface="Calibri" panose="020F0502020204030204" pitchFamily="34" charset="0"/>
              <a:cs typeface="Calibri" panose="020F0502020204030204" pitchFamily="34" charset="0"/>
            </a:endParaRPr>
          </a:p>
          <a:p>
            <a:pPr marL="0" indent="0">
              <a:buNone/>
            </a:pPr>
            <a:endParaRPr lang="fr-BE" sz="2000" dirty="0">
              <a:latin typeface="Calibri" panose="020F0502020204030204" pitchFamily="34" charset="0"/>
              <a:cs typeface="Calibri" panose="020F0502020204030204" pitchFamily="34" charset="0"/>
            </a:endParaRPr>
          </a:p>
        </p:txBody>
      </p:sp>
      <p:sp>
        <p:nvSpPr>
          <p:cNvPr id="5" name="Slide Number Placeholder 4"/>
          <p:cNvSpPr>
            <a:spLocks noGrp="1"/>
          </p:cNvSpPr>
          <p:nvPr>
            <p:ph type="sldNum" sz="quarter" idx="11"/>
          </p:nvPr>
        </p:nvSpPr>
        <p:spPr/>
        <p:txBody>
          <a:bodyPr/>
          <a:lstStyle/>
          <a:p>
            <a:fld id="{BE1D9DCA-9F0B-4B5A-BBDD-308153C70D43}" type="slidenum">
              <a:rPr lang="fr-FR" altLang="en-US" smtClean="0">
                <a:solidFill>
                  <a:schemeClr val="bg1">
                    <a:lumMod val="65000"/>
                  </a:schemeClr>
                </a:solidFill>
                <a:latin typeface="+mn-lt"/>
              </a:rPr>
              <a:pPr/>
              <a:t>40</a:t>
            </a:fld>
            <a:endParaRPr lang="fr-FR" altLang="en-US" dirty="0">
              <a:solidFill>
                <a:schemeClr val="bg1">
                  <a:lumMod val="65000"/>
                </a:schemeClr>
              </a:solidFill>
              <a:latin typeface="+mn-lt"/>
            </a:endParaRPr>
          </a:p>
        </p:txBody>
      </p:sp>
    </p:spTree>
    <p:extLst>
      <p:ext uri="{BB962C8B-B14F-4D97-AF65-F5344CB8AC3E}">
        <p14:creationId xmlns:p14="http://schemas.microsoft.com/office/powerpoint/2010/main" val="204682254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a:solidFill>
                  <a:srgbClr val="0000FF"/>
                </a:solidFill>
                <a:latin typeface="Calibri" pitchFamily="34" charset="0"/>
              </a:rPr>
              <a:t>Order in which enrolment applications in a multiple language section are dealt with: </a:t>
            </a:r>
            <a:r>
              <a:rPr lang="en-US" sz="2400" b="1" dirty="0" smtClean="0">
                <a:solidFill>
                  <a:srgbClr val="0000FF"/>
                </a:solidFill>
                <a:latin typeface="Calibri" pitchFamily="34" charset="0"/>
              </a:rPr>
              <a:t/>
            </a:r>
            <a:br>
              <a:rPr lang="en-US" sz="2400" b="1" dirty="0" smtClean="0">
                <a:solidFill>
                  <a:srgbClr val="0000FF"/>
                </a:solidFill>
                <a:latin typeface="Calibri" pitchFamily="34" charset="0"/>
              </a:rPr>
            </a:br>
            <a:endParaRPr lang="fr-BE" dirty="0"/>
          </a:p>
        </p:txBody>
      </p:sp>
      <p:sp>
        <p:nvSpPr>
          <p:cNvPr id="3" name="Content Placeholder 2"/>
          <p:cNvSpPr>
            <a:spLocks noGrp="1"/>
          </p:cNvSpPr>
          <p:nvPr>
            <p:ph idx="1"/>
          </p:nvPr>
        </p:nvSpPr>
        <p:spPr>
          <a:xfrm>
            <a:off x="436761" y="1556792"/>
            <a:ext cx="8229600" cy="4752528"/>
          </a:xfrm>
        </p:spPr>
        <p:txBody>
          <a:bodyPr/>
          <a:lstStyle/>
          <a:p>
            <a:pPr algn="just" eaLnBrk="1" hangingPunct="1">
              <a:lnSpc>
                <a:spcPct val="90000"/>
              </a:lnSpc>
              <a:buClr>
                <a:srgbClr val="00007D"/>
              </a:buClr>
              <a:buSzPct val="60000"/>
            </a:pPr>
            <a:r>
              <a:rPr lang="en-US" altLang="en-US" sz="2000" b="1" dirty="0" smtClean="0">
                <a:solidFill>
                  <a:srgbClr val="0033CC"/>
                </a:solidFill>
                <a:latin typeface="Calibri" panose="020F0502020204030204" pitchFamily="34" charset="0"/>
                <a:cs typeface="Calibri" panose="020F0502020204030204" pitchFamily="34" charset="0"/>
              </a:rPr>
              <a:t>Article </a:t>
            </a:r>
            <a:r>
              <a:rPr lang="en-US" altLang="en-US" sz="2000" b="1" dirty="0">
                <a:solidFill>
                  <a:srgbClr val="0033CC"/>
                </a:solidFill>
                <a:latin typeface="Calibri" panose="020F0502020204030204" pitchFamily="34" charset="0"/>
                <a:cs typeface="Calibri" panose="020F0502020204030204" pitchFamily="34" charset="0"/>
              </a:rPr>
              <a:t>6.19.c</a:t>
            </a:r>
            <a:r>
              <a:rPr lang="en-US" altLang="en-US" sz="2000" b="1" dirty="0" smtClean="0">
                <a:solidFill>
                  <a:srgbClr val="0033CC"/>
                </a:solidFill>
                <a:latin typeface="Calibri" panose="020F0502020204030204" pitchFamily="34" charset="0"/>
                <a:cs typeface="Calibri" panose="020F0502020204030204" pitchFamily="34" charset="0"/>
              </a:rPr>
              <a:t>) of the Enrolment Policy:</a:t>
            </a:r>
            <a:endParaRPr lang="en-US" altLang="en-US" sz="2000" b="1" dirty="0">
              <a:solidFill>
                <a:srgbClr val="0033CC"/>
              </a:solidFill>
              <a:latin typeface="Calibri" panose="020F0502020204030204" pitchFamily="34" charset="0"/>
              <a:cs typeface="Calibri" panose="020F0502020204030204" pitchFamily="34" charset="0"/>
            </a:endParaRPr>
          </a:p>
          <a:p>
            <a:pPr marL="365760" indent="0" algn="just" eaLnBrk="1" hangingPunct="1">
              <a:lnSpc>
                <a:spcPct val="90000"/>
              </a:lnSpc>
              <a:buClr>
                <a:srgbClr val="00007D"/>
              </a:buClr>
              <a:buSzPct val="60000"/>
              <a:buNone/>
            </a:pPr>
            <a:r>
              <a:rPr lang="en-US" altLang="en-US" sz="1800" dirty="0" smtClean="0">
                <a:latin typeface="Calibri" pitchFamily="34" charset="0"/>
              </a:rPr>
              <a:t>Once </a:t>
            </a:r>
            <a:r>
              <a:rPr lang="en-US" altLang="en-US" sz="1800" dirty="0">
                <a:latin typeface="Calibri" pitchFamily="34" charset="0"/>
              </a:rPr>
              <a:t>the thresholds have been reached </a:t>
            </a:r>
            <a:r>
              <a:rPr lang="en-US" altLang="en-US" sz="1800" dirty="0" smtClean="0">
                <a:latin typeface="Calibri" pitchFamily="34" charset="0"/>
              </a:rPr>
              <a:t>in </a:t>
            </a:r>
            <a:r>
              <a:rPr lang="en-US" altLang="en-US" sz="1800" dirty="0">
                <a:latin typeface="Calibri" pitchFamily="34" charset="0"/>
              </a:rPr>
              <a:t>all the classes </a:t>
            </a:r>
            <a:r>
              <a:rPr lang="en-US" altLang="en-US" sz="1800" dirty="0" smtClean="0">
                <a:latin typeface="Calibri" pitchFamily="34" charset="0"/>
              </a:rPr>
              <a:t>at </a:t>
            </a:r>
            <a:r>
              <a:rPr lang="en-US" altLang="en-US" sz="1800" dirty="0">
                <a:latin typeface="Calibri" pitchFamily="34" charset="0"/>
              </a:rPr>
              <a:t>all the </a:t>
            </a:r>
            <a:r>
              <a:rPr lang="en-US" altLang="en-US" sz="1800" dirty="0" smtClean="0">
                <a:latin typeface="Calibri" pitchFamily="34" charset="0"/>
              </a:rPr>
              <a:t>schools/sites and in the satellite classes, </a:t>
            </a:r>
            <a:r>
              <a:rPr lang="en-US" altLang="en-US" sz="1800" dirty="0">
                <a:latin typeface="Calibri" pitchFamily="34" charset="0"/>
              </a:rPr>
              <a:t>the CEA will award the </a:t>
            </a:r>
            <a:r>
              <a:rPr lang="en-US" altLang="en-US" sz="1800" b="1" dirty="0">
                <a:latin typeface="Calibri" pitchFamily="34" charset="0"/>
              </a:rPr>
              <a:t>reserve places in the least full class </a:t>
            </a:r>
            <a:r>
              <a:rPr lang="en-US" altLang="en-US" sz="1800" dirty="0">
                <a:latin typeface="Calibri" pitchFamily="34" charset="0"/>
              </a:rPr>
              <a:t>at the schools/sites concerned, in order to ensure balanced distribution of the pupil population across the schools and to avoid division of a class, </a:t>
            </a:r>
            <a:r>
              <a:rPr lang="en-US" altLang="en-US" sz="1800" b="1" dirty="0">
                <a:latin typeface="Calibri" pitchFamily="34" charset="0"/>
              </a:rPr>
              <a:t>until the maximum number of places to be filled has been reached</a:t>
            </a:r>
            <a:r>
              <a:rPr lang="en-US" altLang="en-US" sz="1800" b="1" dirty="0" smtClean="0">
                <a:latin typeface="Calibri" pitchFamily="34" charset="0"/>
              </a:rPr>
              <a:t>.</a:t>
            </a:r>
          </a:p>
          <a:p>
            <a:pPr marL="0" indent="0" algn="just" eaLnBrk="1" hangingPunct="1">
              <a:lnSpc>
                <a:spcPct val="90000"/>
              </a:lnSpc>
              <a:buClr>
                <a:srgbClr val="00007D"/>
              </a:buClr>
              <a:buSzPct val="60000"/>
              <a:buNone/>
            </a:pPr>
            <a:endParaRPr lang="en-US" altLang="en-US" sz="1800" b="1" dirty="0" smtClean="0">
              <a:latin typeface="Calibri" pitchFamily="34" charset="0"/>
            </a:endParaRPr>
          </a:p>
          <a:p>
            <a:pPr marL="0" indent="0" algn="just" eaLnBrk="1" hangingPunct="1">
              <a:lnSpc>
                <a:spcPct val="90000"/>
              </a:lnSpc>
              <a:buClr>
                <a:srgbClr val="00007D"/>
              </a:buClr>
              <a:buSzPct val="60000"/>
              <a:buNone/>
            </a:pPr>
            <a:endParaRPr lang="en-US" altLang="en-US" sz="800" b="1" dirty="0">
              <a:latin typeface="Calibri" pitchFamily="34" charset="0"/>
            </a:endParaRPr>
          </a:p>
          <a:p>
            <a:pPr algn="just" eaLnBrk="1" hangingPunct="1"/>
            <a:r>
              <a:rPr lang="fr-BE" altLang="en-US" sz="1800" dirty="0">
                <a:latin typeface="Calibri" pitchFamily="34" charset="0"/>
              </a:rPr>
              <a:t>The maximum </a:t>
            </a:r>
            <a:r>
              <a:rPr lang="fr-BE" altLang="en-US" sz="1800" dirty="0" err="1">
                <a:latin typeface="Calibri" pitchFamily="34" charset="0"/>
              </a:rPr>
              <a:t>number</a:t>
            </a:r>
            <a:r>
              <a:rPr lang="fr-BE" altLang="en-US" sz="1800" dirty="0">
                <a:latin typeface="Calibri" pitchFamily="34" charset="0"/>
              </a:rPr>
              <a:t> of </a:t>
            </a:r>
            <a:r>
              <a:rPr lang="fr-BE" altLang="en-US" sz="1800" dirty="0" err="1">
                <a:latin typeface="Calibri" pitchFamily="34" charset="0"/>
              </a:rPr>
              <a:t>children</a:t>
            </a:r>
            <a:r>
              <a:rPr lang="fr-BE" altLang="en-US" sz="1800" dirty="0">
                <a:latin typeface="Calibri" pitchFamily="34" charset="0"/>
              </a:rPr>
              <a:t> </a:t>
            </a:r>
            <a:r>
              <a:rPr lang="fr-BE" altLang="en-US" sz="1800" dirty="0" err="1">
                <a:latin typeface="Calibri" pitchFamily="34" charset="0"/>
              </a:rPr>
              <a:t>is</a:t>
            </a:r>
            <a:r>
              <a:rPr lang="fr-BE" altLang="en-US" sz="1800" dirty="0">
                <a:latin typeface="Calibri" pitchFamily="34" charset="0"/>
              </a:rPr>
              <a:t> 30 </a:t>
            </a:r>
            <a:r>
              <a:rPr lang="fr-BE" altLang="en-US" sz="1800" dirty="0" err="1">
                <a:latin typeface="Calibri" pitchFamily="34" charset="0"/>
              </a:rPr>
              <a:t>pupils</a:t>
            </a:r>
            <a:r>
              <a:rPr lang="fr-BE" altLang="en-US" sz="1800" dirty="0">
                <a:latin typeface="Calibri" pitchFamily="34" charset="0"/>
              </a:rPr>
              <a:t> per class</a:t>
            </a:r>
            <a:r>
              <a:rPr lang="fr-BE" altLang="en-US" sz="1800" dirty="0" smtClean="0">
                <a:latin typeface="Calibri" pitchFamily="34" charset="0"/>
              </a:rPr>
              <a:t>.</a:t>
            </a:r>
          </a:p>
          <a:p>
            <a:pPr marL="0" indent="0" algn="just" eaLnBrk="1" hangingPunct="1">
              <a:spcBef>
                <a:spcPts val="300"/>
              </a:spcBef>
              <a:buNone/>
            </a:pPr>
            <a:endParaRPr lang="fr-BE" altLang="en-US" sz="1050" dirty="0" smtClean="0">
              <a:latin typeface="Calibri" pitchFamily="34" charset="0"/>
            </a:endParaRPr>
          </a:p>
          <a:p>
            <a:pPr marL="365760" indent="0" algn="just" eaLnBrk="1" hangingPunct="1">
              <a:spcBef>
                <a:spcPts val="0"/>
              </a:spcBef>
              <a:buNone/>
            </a:pPr>
            <a:r>
              <a:rPr lang="en-US" altLang="en-US" sz="1600" dirty="0" smtClean="0">
                <a:latin typeface="Calibri" pitchFamily="34" charset="0"/>
              </a:rPr>
              <a:t>See</a:t>
            </a:r>
            <a:r>
              <a:rPr lang="fr-BE" altLang="en-US" sz="1600" dirty="0" smtClean="0">
                <a:latin typeface="Calibri" pitchFamily="34" charset="0"/>
              </a:rPr>
              <a:t> </a:t>
            </a:r>
            <a:r>
              <a:rPr lang="fr-BE" altLang="en-US" sz="1600" dirty="0">
                <a:latin typeface="Calibri" pitchFamily="34" charset="0"/>
              </a:rPr>
              <a:t>Document 2011-01-D-33-en, </a:t>
            </a:r>
            <a:r>
              <a:rPr lang="fr-BE" altLang="en-US" sz="1600" dirty="0" err="1">
                <a:latin typeface="Calibri" pitchFamily="34" charset="0"/>
              </a:rPr>
              <a:t>which</a:t>
            </a:r>
            <a:r>
              <a:rPr lang="fr-BE" altLang="en-US" sz="1600" dirty="0">
                <a:latin typeface="Calibri" pitchFamily="34" charset="0"/>
              </a:rPr>
              <a:t> </a:t>
            </a:r>
            <a:r>
              <a:rPr lang="fr-BE" altLang="en-US" sz="1600" dirty="0" err="1">
                <a:latin typeface="Calibri" pitchFamily="34" charset="0"/>
              </a:rPr>
              <a:t>can</a:t>
            </a:r>
            <a:r>
              <a:rPr lang="fr-BE" altLang="en-US" sz="1600" dirty="0">
                <a:latin typeface="Calibri" pitchFamily="34" charset="0"/>
              </a:rPr>
              <a:t> </a:t>
            </a:r>
            <a:r>
              <a:rPr lang="fr-BE" altLang="en-US" sz="1600" dirty="0" err="1">
                <a:latin typeface="Calibri" pitchFamily="34" charset="0"/>
              </a:rPr>
              <a:t>be</a:t>
            </a:r>
            <a:r>
              <a:rPr lang="fr-BE" altLang="en-US" sz="1600" dirty="0">
                <a:latin typeface="Calibri" pitchFamily="34" charset="0"/>
              </a:rPr>
              <a:t> </a:t>
            </a:r>
            <a:r>
              <a:rPr lang="fr-BE" altLang="en-US" sz="1600" dirty="0" err="1">
                <a:latin typeface="Calibri" pitchFamily="34" charset="0"/>
              </a:rPr>
              <a:t>consulted</a:t>
            </a:r>
            <a:r>
              <a:rPr lang="fr-BE" altLang="en-US" sz="1600" dirty="0">
                <a:latin typeface="Calibri" pitchFamily="34" charset="0"/>
              </a:rPr>
              <a:t> on </a:t>
            </a:r>
            <a:r>
              <a:rPr lang="fr-BE" altLang="en-US" sz="1600" dirty="0">
                <a:solidFill>
                  <a:srgbClr val="0000FF"/>
                </a:solidFill>
                <a:latin typeface="Calibri" pitchFamily="34" charset="0"/>
                <a:hlinkClick r:id="rId2"/>
              </a:rPr>
              <a:t>www.eursc.eu</a:t>
            </a:r>
            <a:r>
              <a:rPr lang="fr-BE" altLang="en-US" sz="1600" dirty="0">
                <a:latin typeface="Calibri" pitchFamily="34" charset="0"/>
              </a:rPr>
              <a:t>: </a:t>
            </a:r>
            <a:r>
              <a:rPr lang="en-US" altLang="en-US" sz="1600" i="1" dirty="0">
                <a:solidFill>
                  <a:srgbClr val="0033CC"/>
                </a:solidFill>
                <a:latin typeface="Calibri" pitchFamily="34" charset="0"/>
              </a:rPr>
              <a:t>Revision</a:t>
            </a:r>
            <a:r>
              <a:rPr lang="fr-BE" altLang="en-US" sz="1600" i="1" dirty="0">
                <a:solidFill>
                  <a:srgbClr val="0033CC"/>
                </a:solidFill>
                <a:latin typeface="Calibri" pitchFamily="34" charset="0"/>
              </a:rPr>
              <a:t> of the </a:t>
            </a:r>
            <a:r>
              <a:rPr lang="fr-BE" altLang="en-US" sz="1600" i="1" dirty="0" err="1">
                <a:solidFill>
                  <a:srgbClr val="0033CC"/>
                </a:solidFill>
                <a:latin typeface="Calibri" pitchFamily="34" charset="0"/>
              </a:rPr>
              <a:t>Decisions</a:t>
            </a:r>
            <a:r>
              <a:rPr lang="fr-BE" altLang="en-US" sz="1600" i="1" dirty="0">
                <a:solidFill>
                  <a:srgbClr val="0033CC"/>
                </a:solidFill>
                <a:latin typeface="Calibri" pitchFamily="34" charset="0"/>
              </a:rPr>
              <a:t> of the </a:t>
            </a:r>
            <a:r>
              <a:rPr lang="fr-BE" altLang="en-US" sz="1600" i="1" dirty="0" err="1">
                <a:solidFill>
                  <a:srgbClr val="0033CC"/>
                </a:solidFill>
                <a:latin typeface="Calibri" pitchFamily="34" charset="0"/>
              </a:rPr>
              <a:t>Board</a:t>
            </a:r>
            <a:r>
              <a:rPr lang="fr-BE" altLang="en-US" sz="1600" i="1" dirty="0">
                <a:solidFill>
                  <a:srgbClr val="0033CC"/>
                </a:solidFill>
                <a:latin typeface="Calibri" pitchFamily="34" charset="0"/>
              </a:rPr>
              <a:t> of </a:t>
            </a:r>
            <a:r>
              <a:rPr lang="fr-BE" altLang="en-US" sz="1600" i="1" dirty="0" err="1">
                <a:solidFill>
                  <a:srgbClr val="0033CC"/>
                </a:solidFill>
                <a:latin typeface="Calibri" pitchFamily="34" charset="0"/>
              </a:rPr>
              <a:t>Governors</a:t>
            </a:r>
            <a:r>
              <a:rPr lang="fr-BE" altLang="en-US" sz="1600" i="1" dirty="0">
                <a:solidFill>
                  <a:srgbClr val="0033CC"/>
                </a:solidFill>
                <a:latin typeface="Calibri" pitchFamily="34" charset="0"/>
              </a:rPr>
              <a:t> </a:t>
            </a:r>
            <a:r>
              <a:rPr lang="fr-BE" altLang="en-US" sz="1600" i="1" dirty="0" err="1">
                <a:solidFill>
                  <a:srgbClr val="0033CC"/>
                </a:solidFill>
                <a:latin typeface="Calibri" pitchFamily="34" charset="0"/>
              </a:rPr>
              <a:t>concerning</a:t>
            </a:r>
            <a:r>
              <a:rPr lang="fr-BE" altLang="en-US" sz="1600" i="1" dirty="0">
                <a:solidFill>
                  <a:srgbClr val="0033CC"/>
                </a:solidFill>
                <a:latin typeface="Calibri" pitchFamily="34" charset="0"/>
              </a:rPr>
              <a:t> the organisation of </a:t>
            </a:r>
            <a:r>
              <a:rPr lang="fr-BE" altLang="en-US" sz="1600" i="1" dirty="0" err="1">
                <a:solidFill>
                  <a:srgbClr val="0033CC"/>
                </a:solidFill>
                <a:latin typeface="Calibri" pitchFamily="34" charset="0"/>
              </a:rPr>
              <a:t>studies</a:t>
            </a:r>
            <a:r>
              <a:rPr lang="fr-BE" altLang="en-US" sz="1600" i="1" dirty="0">
                <a:solidFill>
                  <a:srgbClr val="0033CC"/>
                </a:solidFill>
                <a:latin typeface="Calibri" pitchFamily="34" charset="0"/>
              </a:rPr>
              <a:t> and courses in the </a:t>
            </a:r>
            <a:r>
              <a:rPr lang="fr-BE" altLang="en-US" sz="1600" i="1" dirty="0" err="1">
                <a:solidFill>
                  <a:srgbClr val="0033CC"/>
                </a:solidFill>
                <a:latin typeface="Calibri" pitchFamily="34" charset="0"/>
              </a:rPr>
              <a:t>European</a:t>
            </a:r>
            <a:r>
              <a:rPr lang="fr-BE" altLang="en-US" sz="1600" i="1" dirty="0">
                <a:solidFill>
                  <a:srgbClr val="0033CC"/>
                </a:solidFill>
                <a:latin typeface="Calibri" pitchFamily="34" charset="0"/>
              </a:rPr>
              <a:t> </a:t>
            </a:r>
            <a:r>
              <a:rPr lang="fr-BE" altLang="en-US" sz="1600" i="1" dirty="0" err="1">
                <a:solidFill>
                  <a:srgbClr val="0033CC"/>
                </a:solidFill>
                <a:latin typeface="Calibri" pitchFamily="34" charset="0"/>
              </a:rPr>
              <a:t>Schools</a:t>
            </a:r>
            <a:r>
              <a:rPr lang="fr-BE" altLang="en-US" sz="1600" dirty="0">
                <a:solidFill>
                  <a:srgbClr val="0033CC"/>
                </a:solidFill>
                <a:latin typeface="Calibri" pitchFamily="34" charset="0"/>
              </a:rPr>
              <a:t> </a:t>
            </a:r>
          </a:p>
          <a:p>
            <a:endParaRPr lang="fr-BE" sz="2000" dirty="0"/>
          </a:p>
        </p:txBody>
      </p:sp>
      <p:sp>
        <p:nvSpPr>
          <p:cNvPr id="5" name="Slide Number Placeholder 4"/>
          <p:cNvSpPr>
            <a:spLocks noGrp="1"/>
          </p:cNvSpPr>
          <p:nvPr>
            <p:ph type="sldNum" sz="quarter" idx="11"/>
          </p:nvPr>
        </p:nvSpPr>
        <p:spPr/>
        <p:txBody>
          <a:bodyPr/>
          <a:lstStyle/>
          <a:p>
            <a:fld id="{BE1D9DCA-9F0B-4B5A-BBDD-308153C70D43}" type="slidenum">
              <a:rPr lang="fr-FR" altLang="en-US" smtClean="0">
                <a:solidFill>
                  <a:schemeClr val="bg1">
                    <a:lumMod val="65000"/>
                  </a:schemeClr>
                </a:solidFill>
                <a:latin typeface="+mn-lt"/>
              </a:rPr>
              <a:pPr/>
              <a:t>41</a:t>
            </a:fld>
            <a:endParaRPr lang="fr-FR" altLang="en-US" dirty="0">
              <a:solidFill>
                <a:schemeClr val="bg1">
                  <a:lumMod val="65000"/>
                </a:schemeClr>
              </a:solidFill>
              <a:latin typeface="+mn-lt"/>
            </a:endParaRPr>
          </a:p>
        </p:txBody>
      </p:sp>
    </p:spTree>
    <p:extLst>
      <p:ext uri="{BB962C8B-B14F-4D97-AF65-F5344CB8AC3E}">
        <p14:creationId xmlns:p14="http://schemas.microsoft.com/office/powerpoint/2010/main" val="184937413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txBox="1">
            <a:spLocks noGrp="1"/>
          </p:cNvSpPr>
          <p:nvPr/>
        </p:nvSpPr>
        <p:spPr>
          <a:xfrm>
            <a:off x="6553200" y="6356350"/>
            <a:ext cx="2133600" cy="365125"/>
          </a:xfrm>
          <a:prstGeom prst="rect">
            <a:avLst/>
          </a:prstGeom>
          <a:noFill/>
        </p:spPr>
        <p:txBody>
          <a:bodyPr anchor="ctr"/>
          <a:lstStyle>
            <a:lvl1pPr eaLnBrk="0" hangingPunct="0">
              <a:defRPr sz="3200" b="1">
                <a:solidFill>
                  <a:schemeClr val="bg1"/>
                </a:solidFill>
                <a:latin typeface="Calibri" pitchFamily="34" charset="0"/>
              </a:defRPr>
            </a:lvl1pPr>
            <a:lvl2pPr marL="742950" indent="-285750" eaLnBrk="0" hangingPunct="0">
              <a:defRPr sz="3200" b="1">
                <a:solidFill>
                  <a:schemeClr val="bg1"/>
                </a:solidFill>
                <a:latin typeface="Calibri" pitchFamily="34" charset="0"/>
              </a:defRPr>
            </a:lvl2pPr>
            <a:lvl3pPr marL="1143000" indent="-228600" eaLnBrk="0" hangingPunct="0">
              <a:defRPr sz="3200" b="1">
                <a:solidFill>
                  <a:schemeClr val="bg1"/>
                </a:solidFill>
                <a:latin typeface="Calibri" pitchFamily="34" charset="0"/>
              </a:defRPr>
            </a:lvl3pPr>
            <a:lvl4pPr marL="1600200" indent="-228600" eaLnBrk="0" hangingPunct="0">
              <a:defRPr sz="3200" b="1">
                <a:solidFill>
                  <a:schemeClr val="bg1"/>
                </a:solidFill>
                <a:latin typeface="Calibri" pitchFamily="34" charset="0"/>
              </a:defRPr>
            </a:lvl4pPr>
            <a:lvl5pPr marL="2057400" indent="-228600" eaLnBrk="0" hangingPunct="0">
              <a:defRPr sz="3200" b="1">
                <a:solidFill>
                  <a:schemeClr val="bg1"/>
                </a:solidFill>
                <a:latin typeface="Calibri" pitchFamily="34" charset="0"/>
              </a:defRPr>
            </a:lvl5pPr>
            <a:lvl6pPr marL="2514600" indent="-228600" eaLnBrk="0" fontAlgn="base" hangingPunct="0">
              <a:spcBef>
                <a:spcPct val="0"/>
              </a:spcBef>
              <a:spcAft>
                <a:spcPct val="0"/>
              </a:spcAft>
              <a:defRPr sz="3200" b="1">
                <a:solidFill>
                  <a:schemeClr val="bg1"/>
                </a:solidFill>
                <a:latin typeface="Calibri" pitchFamily="34" charset="0"/>
              </a:defRPr>
            </a:lvl6pPr>
            <a:lvl7pPr marL="2971800" indent="-228600" eaLnBrk="0" fontAlgn="base" hangingPunct="0">
              <a:spcBef>
                <a:spcPct val="0"/>
              </a:spcBef>
              <a:spcAft>
                <a:spcPct val="0"/>
              </a:spcAft>
              <a:defRPr sz="3200" b="1">
                <a:solidFill>
                  <a:schemeClr val="bg1"/>
                </a:solidFill>
                <a:latin typeface="Calibri" pitchFamily="34" charset="0"/>
              </a:defRPr>
            </a:lvl7pPr>
            <a:lvl8pPr marL="3429000" indent="-228600" eaLnBrk="0" fontAlgn="base" hangingPunct="0">
              <a:spcBef>
                <a:spcPct val="0"/>
              </a:spcBef>
              <a:spcAft>
                <a:spcPct val="0"/>
              </a:spcAft>
              <a:defRPr sz="3200" b="1">
                <a:solidFill>
                  <a:schemeClr val="bg1"/>
                </a:solidFill>
                <a:latin typeface="Calibri" pitchFamily="34" charset="0"/>
              </a:defRPr>
            </a:lvl8pPr>
            <a:lvl9pPr marL="3886200" indent="-228600" eaLnBrk="0" fontAlgn="base" hangingPunct="0">
              <a:spcBef>
                <a:spcPct val="0"/>
              </a:spcBef>
              <a:spcAft>
                <a:spcPct val="0"/>
              </a:spcAft>
              <a:defRPr sz="3200" b="1">
                <a:solidFill>
                  <a:schemeClr val="bg1"/>
                </a:solidFill>
                <a:latin typeface="Calibri" pitchFamily="34" charset="0"/>
              </a:defRPr>
            </a:lvl9pPr>
          </a:lstStyle>
          <a:p>
            <a:pPr algn="r" eaLnBrk="1" hangingPunct="1"/>
            <a:fld id="{A2C4CE38-F2C6-41D8-93D7-FB4E55B7D3BF}" type="slidenum">
              <a:rPr lang="en-GB" altLang="en-US" sz="1200" b="0">
                <a:solidFill>
                  <a:srgbClr val="898989"/>
                </a:solidFill>
                <a:latin typeface="Arial" pitchFamily="34" charset="0"/>
              </a:rPr>
              <a:pPr algn="r" eaLnBrk="1" hangingPunct="1"/>
              <a:t>42</a:t>
            </a:fld>
            <a:endParaRPr lang="en-GB" altLang="en-US" sz="1200" b="0">
              <a:solidFill>
                <a:srgbClr val="898989"/>
              </a:solidFill>
              <a:latin typeface="Arial" pitchFamily="34" charset="0"/>
            </a:endParaRPr>
          </a:p>
        </p:txBody>
      </p:sp>
      <p:sp>
        <p:nvSpPr>
          <p:cNvPr id="9" name="Rectangle 8"/>
          <p:cNvSpPr/>
          <p:nvPr/>
        </p:nvSpPr>
        <p:spPr>
          <a:xfrm>
            <a:off x="1502313" y="1988840"/>
            <a:ext cx="4021506" cy="1008111"/>
          </a:xfrm>
          <a:prstGeom prst="rect">
            <a:avLst/>
          </a:prstGeom>
          <a:solidFill>
            <a:srgbClr val="2C7FB8"/>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400" b="1" cap="small" dirty="0" smtClean="0"/>
              <a:t>places </a:t>
            </a:r>
            <a:r>
              <a:rPr lang="fr-BE" sz="1400" b="1" cap="small" dirty="0" err="1" smtClean="0"/>
              <a:t>available</a:t>
            </a:r>
            <a:r>
              <a:rPr lang="fr-BE" sz="1400" b="1" cap="small" dirty="0" smtClean="0"/>
              <a:t> at the </a:t>
            </a:r>
            <a:r>
              <a:rPr lang="fr-BE" sz="1600" b="1" cap="small" dirty="0" smtClean="0"/>
              <a:t>1st </a:t>
            </a:r>
            <a:r>
              <a:rPr lang="fr-BE" sz="1600" b="1" cap="small" dirty="0" err="1" smtClean="0"/>
              <a:t>preference</a:t>
            </a:r>
            <a:r>
              <a:rPr lang="fr-BE" sz="1600" b="1" cap="small" dirty="0" smtClean="0"/>
              <a:t> </a:t>
            </a:r>
            <a:r>
              <a:rPr lang="fr-BE" sz="1600" b="1" cap="small" dirty="0" err="1" smtClean="0"/>
              <a:t>school</a:t>
            </a:r>
            <a:r>
              <a:rPr lang="fr-BE" sz="1600" b="1" cap="small" dirty="0" smtClean="0"/>
              <a:t>/site </a:t>
            </a:r>
          </a:p>
          <a:p>
            <a:pPr algn="ctr"/>
            <a:r>
              <a:rPr lang="fr-BE" sz="1050" dirty="0" err="1" smtClean="0"/>
              <a:t>until</a:t>
            </a:r>
            <a:r>
              <a:rPr lang="fr-BE" sz="1050" dirty="0" smtClean="0"/>
              <a:t> the </a:t>
            </a:r>
            <a:r>
              <a:rPr lang="fr-BE" sz="1050" dirty="0" err="1" smtClean="0"/>
              <a:t>threshold</a:t>
            </a:r>
            <a:r>
              <a:rPr lang="fr-BE" sz="1050" dirty="0" smtClean="0"/>
              <a:t> has been </a:t>
            </a:r>
            <a:r>
              <a:rPr lang="fr-BE" sz="1050" dirty="0" err="1" smtClean="0"/>
              <a:t>reached</a:t>
            </a:r>
            <a:endParaRPr lang="fr-BE" sz="1000" b="1" dirty="0" smtClean="0">
              <a:solidFill>
                <a:schemeClr val="bg1"/>
              </a:solidFill>
            </a:endParaRPr>
          </a:p>
        </p:txBody>
      </p:sp>
      <p:sp>
        <p:nvSpPr>
          <p:cNvPr id="10" name="Rectangle 9"/>
          <p:cNvSpPr/>
          <p:nvPr/>
        </p:nvSpPr>
        <p:spPr>
          <a:xfrm>
            <a:off x="1469918" y="3212976"/>
            <a:ext cx="4053901" cy="1368152"/>
          </a:xfrm>
          <a:prstGeom prst="rect">
            <a:avLst/>
          </a:prstGeom>
          <a:solidFill>
            <a:srgbClr val="2C7FB8"/>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fr-BE" sz="1050" dirty="0" smtClean="0"/>
              <a:t>If no more places </a:t>
            </a:r>
            <a:r>
              <a:rPr lang="fr-BE" sz="1050" dirty="0" err="1" smtClean="0"/>
              <a:t>available</a:t>
            </a:r>
            <a:r>
              <a:rPr lang="fr-BE" sz="1050" dirty="0" smtClean="0"/>
              <a:t> in the 1st </a:t>
            </a:r>
            <a:r>
              <a:rPr lang="fr-BE" sz="1050" dirty="0" err="1" smtClean="0"/>
              <a:t>preference</a:t>
            </a:r>
            <a:r>
              <a:rPr lang="fr-BE" sz="1050" dirty="0" smtClean="0"/>
              <a:t> </a:t>
            </a:r>
            <a:r>
              <a:rPr lang="fr-BE" sz="1050" dirty="0" err="1" smtClean="0"/>
              <a:t>school</a:t>
            </a:r>
            <a:r>
              <a:rPr lang="fr-BE" sz="1050" dirty="0" smtClean="0"/>
              <a:t>/site, </a:t>
            </a:r>
          </a:p>
          <a:p>
            <a:pPr algn="ctr">
              <a:spcBef>
                <a:spcPts val="600"/>
              </a:spcBef>
            </a:pPr>
            <a:r>
              <a:rPr lang="fr-BE" sz="1400" b="1" cap="small" dirty="0" smtClean="0"/>
              <a:t>places in the </a:t>
            </a:r>
            <a:r>
              <a:rPr lang="fr-BE" sz="1400" b="1" cap="small" dirty="0" err="1" smtClean="0"/>
              <a:t>order</a:t>
            </a:r>
            <a:r>
              <a:rPr lang="fr-BE" sz="1400" b="1" cap="small" dirty="0" smtClean="0"/>
              <a:t> of </a:t>
            </a:r>
            <a:r>
              <a:rPr lang="fr-BE" sz="1400" b="1" cap="small" dirty="0" err="1" smtClean="0"/>
              <a:t>subsequent</a:t>
            </a:r>
            <a:r>
              <a:rPr lang="fr-BE" sz="1400" b="1" cap="small" dirty="0" smtClean="0"/>
              <a:t> </a:t>
            </a:r>
            <a:r>
              <a:rPr lang="fr-BE" sz="1400" b="1" cap="small" dirty="0" err="1" smtClean="0"/>
              <a:t>preferences</a:t>
            </a:r>
            <a:r>
              <a:rPr lang="fr-BE" sz="1400" b="1" cap="small" dirty="0" smtClean="0"/>
              <a:t> </a:t>
            </a:r>
            <a:r>
              <a:rPr lang="fr-BE" sz="1400" b="1" cap="small" dirty="0" err="1" smtClean="0"/>
              <a:t>expressed</a:t>
            </a:r>
            <a:r>
              <a:rPr lang="fr-BE" sz="1400" b="1" cap="small" dirty="0" smtClean="0"/>
              <a:t> by </a:t>
            </a:r>
            <a:r>
              <a:rPr lang="fr-BE" sz="1400" b="1" cap="small" dirty="0" err="1" smtClean="0"/>
              <a:t>applicants</a:t>
            </a:r>
            <a:endParaRPr lang="fr-BE" sz="1400" b="1" cap="small" dirty="0" smtClean="0"/>
          </a:p>
          <a:p>
            <a:pPr algn="ctr">
              <a:spcBef>
                <a:spcPts val="600"/>
              </a:spcBef>
            </a:pPr>
            <a:r>
              <a:rPr lang="fr-BE" sz="1400" b="1" cap="small" dirty="0" smtClean="0"/>
              <a:t>in </a:t>
            </a:r>
            <a:r>
              <a:rPr lang="fr-BE" sz="1400" cap="small" dirty="0" smtClean="0"/>
              <a:t>classes and satellite classes </a:t>
            </a:r>
            <a:r>
              <a:rPr lang="fr-BE" sz="1400" cap="small" dirty="0" err="1" smtClean="0"/>
              <a:t>which</a:t>
            </a:r>
            <a:r>
              <a:rPr lang="fr-BE" sz="1400" cap="small" dirty="0" smtClean="0"/>
              <a:t> are </a:t>
            </a:r>
            <a:r>
              <a:rPr lang="fr-BE" sz="1400" cap="small" dirty="0" err="1" smtClean="0"/>
              <a:t>already</a:t>
            </a:r>
            <a:r>
              <a:rPr lang="fr-BE" sz="1400" cap="small" dirty="0" smtClean="0"/>
              <a:t> open or </a:t>
            </a:r>
            <a:r>
              <a:rPr lang="fr-BE" sz="1400" cap="small" dirty="0" err="1" smtClean="0"/>
              <a:t>can</a:t>
            </a:r>
            <a:r>
              <a:rPr lang="fr-BE" sz="1400" cap="small" dirty="0" smtClean="0"/>
              <a:t> </a:t>
            </a:r>
            <a:r>
              <a:rPr lang="fr-BE" sz="1400" cap="small" dirty="0" err="1" smtClean="0"/>
              <a:t>be</a:t>
            </a:r>
            <a:r>
              <a:rPr lang="fr-BE" sz="1400" cap="small" dirty="0" smtClean="0"/>
              <a:t> </a:t>
            </a:r>
            <a:r>
              <a:rPr lang="fr-BE" sz="1400" cap="small" dirty="0" err="1" smtClean="0"/>
              <a:t>opened</a:t>
            </a:r>
            <a:endParaRPr lang="fr-BE" sz="1400" b="1" cap="small" dirty="0"/>
          </a:p>
        </p:txBody>
      </p:sp>
      <p:sp>
        <p:nvSpPr>
          <p:cNvPr id="11" name="Rectangle 10"/>
          <p:cNvSpPr/>
          <p:nvPr/>
        </p:nvSpPr>
        <p:spPr>
          <a:xfrm>
            <a:off x="1474751" y="4869160"/>
            <a:ext cx="4049068" cy="1080120"/>
          </a:xfrm>
          <a:prstGeom prst="rect">
            <a:avLst/>
          </a:prstGeom>
          <a:solidFill>
            <a:srgbClr val="2C7FB8"/>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050" dirty="0" smtClean="0"/>
              <a:t>If the </a:t>
            </a:r>
            <a:r>
              <a:rPr lang="fr-BE" sz="1050" dirty="0" err="1" smtClean="0"/>
              <a:t>thresholds</a:t>
            </a:r>
            <a:r>
              <a:rPr lang="fr-BE" sz="1050" dirty="0" smtClean="0"/>
              <a:t> have been </a:t>
            </a:r>
            <a:r>
              <a:rPr lang="fr-BE" sz="1050" dirty="0" err="1" smtClean="0"/>
              <a:t>reached</a:t>
            </a:r>
            <a:r>
              <a:rPr lang="fr-BE" sz="1050" dirty="0" smtClean="0"/>
              <a:t> at all the classes (</a:t>
            </a:r>
            <a:r>
              <a:rPr lang="fr-BE" sz="1050" dirty="0" err="1" smtClean="0"/>
              <a:t>including</a:t>
            </a:r>
            <a:r>
              <a:rPr lang="fr-BE" sz="1050" dirty="0" smtClean="0"/>
              <a:t> satellite classes)</a:t>
            </a:r>
            <a:r>
              <a:rPr lang="fr-BE" sz="1050" dirty="0"/>
              <a:t> </a:t>
            </a:r>
            <a:r>
              <a:rPr lang="fr-BE" sz="1050" dirty="0" smtClean="0"/>
              <a:t>of all the </a:t>
            </a:r>
            <a:r>
              <a:rPr lang="fr-BE" sz="1050" dirty="0" err="1" smtClean="0"/>
              <a:t>schools</a:t>
            </a:r>
            <a:r>
              <a:rPr lang="fr-BE" sz="1050" dirty="0" smtClean="0"/>
              <a:t>/sites,</a:t>
            </a:r>
          </a:p>
          <a:p>
            <a:pPr algn="ctr"/>
            <a:endParaRPr lang="fr-BE" sz="1400" dirty="0" smtClean="0"/>
          </a:p>
          <a:p>
            <a:pPr algn="ctr"/>
            <a:r>
              <a:rPr lang="fr-BE" sz="1400" b="1" cap="small" dirty="0" smtClean="0"/>
              <a:t>the </a:t>
            </a:r>
            <a:r>
              <a:rPr lang="fr-BE" sz="1400" b="1" cap="small" dirty="0" err="1" smtClean="0"/>
              <a:t>reserve</a:t>
            </a:r>
            <a:r>
              <a:rPr lang="fr-BE" sz="1400" b="1" cap="small" dirty="0" smtClean="0"/>
              <a:t> places in the least full class </a:t>
            </a:r>
          </a:p>
          <a:p>
            <a:pPr algn="ctr"/>
            <a:r>
              <a:rPr lang="fr-BE" sz="1400" b="1" cap="small" dirty="0" smtClean="0"/>
              <a:t>at the </a:t>
            </a:r>
            <a:r>
              <a:rPr lang="fr-BE" sz="1400" b="1" cap="small" dirty="0" err="1" smtClean="0"/>
              <a:t>schools</a:t>
            </a:r>
            <a:r>
              <a:rPr lang="fr-BE" sz="1400" b="1" cap="small" dirty="0" smtClean="0"/>
              <a:t>/sites </a:t>
            </a:r>
            <a:r>
              <a:rPr lang="fr-BE" sz="1400" b="1" cap="small" dirty="0" err="1" smtClean="0"/>
              <a:t>concerned</a:t>
            </a:r>
            <a:endParaRPr lang="fr-BE" sz="1400" b="1" cap="small" dirty="0"/>
          </a:p>
        </p:txBody>
      </p:sp>
      <p:sp>
        <p:nvSpPr>
          <p:cNvPr id="12" name="Rectangle 11"/>
          <p:cNvSpPr/>
          <p:nvPr/>
        </p:nvSpPr>
        <p:spPr>
          <a:xfrm>
            <a:off x="5725688" y="2155952"/>
            <a:ext cx="2736305" cy="276999"/>
          </a:xfrm>
          <a:prstGeom prst="rect">
            <a:avLst/>
          </a:prstGeom>
        </p:spPr>
        <p:txBody>
          <a:bodyPr wrap="square">
            <a:spAutoFit/>
          </a:bodyPr>
          <a:lstStyle/>
          <a:p>
            <a:pPr algn="just"/>
            <a:r>
              <a:rPr lang="fr-BE" sz="1200" dirty="0" smtClean="0">
                <a:solidFill>
                  <a:srgbClr val="00B050"/>
                </a:solidFill>
              </a:rPr>
              <a:t>A</a:t>
            </a:r>
            <a:r>
              <a:rPr lang="fr-BE" sz="1200" b="1" dirty="0" smtClean="0">
                <a:solidFill>
                  <a:srgbClr val="00B050"/>
                </a:solidFill>
              </a:rPr>
              <a:t>rticle 6.19.a) of the </a:t>
            </a:r>
            <a:r>
              <a:rPr lang="fr-BE" sz="1200" b="1" dirty="0" err="1" smtClean="0">
                <a:solidFill>
                  <a:srgbClr val="00B050"/>
                </a:solidFill>
              </a:rPr>
              <a:t>Enrolment</a:t>
            </a:r>
            <a:r>
              <a:rPr lang="fr-BE" sz="1200" b="1" dirty="0" smtClean="0">
                <a:solidFill>
                  <a:srgbClr val="00B050"/>
                </a:solidFill>
              </a:rPr>
              <a:t> Policy</a:t>
            </a:r>
            <a:endParaRPr lang="fr-BE" sz="1200" b="1" dirty="0">
              <a:solidFill>
                <a:srgbClr val="00B050"/>
              </a:solidFill>
            </a:endParaRPr>
          </a:p>
        </p:txBody>
      </p:sp>
      <p:sp>
        <p:nvSpPr>
          <p:cNvPr id="13" name="Rectangle 12"/>
          <p:cNvSpPr/>
          <p:nvPr/>
        </p:nvSpPr>
        <p:spPr>
          <a:xfrm>
            <a:off x="5724127" y="3474695"/>
            <a:ext cx="2736305" cy="276999"/>
          </a:xfrm>
          <a:prstGeom prst="rect">
            <a:avLst/>
          </a:prstGeom>
        </p:spPr>
        <p:txBody>
          <a:bodyPr wrap="square">
            <a:spAutoFit/>
          </a:bodyPr>
          <a:lstStyle/>
          <a:p>
            <a:pPr algn="just"/>
            <a:r>
              <a:rPr lang="fr-BE" sz="1200" b="1" dirty="0" smtClean="0">
                <a:solidFill>
                  <a:srgbClr val="00B050"/>
                </a:solidFill>
              </a:rPr>
              <a:t>Article 6.19.b) of the </a:t>
            </a:r>
            <a:r>
              <a:rPr lang="fr-BE" sz="1200" b="1" dirty="0" err="1" smtClean="0">
                <a:solidFill>
                  <a:srgbClr val="00B050"/>
                </a:solidFill>
              </a:rPr>
              <a:t>Enrolment</a:t>
            </a:r>
            <a:r>
              <a:rPr lang="fr-BE" sz="1200" b="1" dirty="0" smtClean="0">
                <a:solidFill>
                  <a:srgbClr val="00B050"/>
                </a:solidFill>
              </a:rPr>
              <a:t> Policy</a:t>
            </a:r>
            <a:endParaRPr lang="fr-BE" sz="1200" b="1" dirty="0">
              <a:solidFill>
                <a:srgbClr val="00B050"/>
              </a:solidFill>
            </a:endParaRPr>
          </a:p>
        </p:txBody>
      </p:sp>
      <p:sp>
        <p:nvSpPr>
          <p:cNvPr id="14" name="Rectangle 13"/>
          <p:cNvSpPr/>
          <p:nvPr/>
        </p:nvSpPr>
        <p:spPr>
          <a:xfrm>
            <a:off x="5768534" y="5180282"/>
            <a:ext cx="2647489" cy="276999"/>
          </a:xfrm>
          <a:prstGeom prst="rect">
            <a:avLst/>
          </a:prstGeom>
        </p:spPr>
        <p:txBody>
          <a:bodyPr wrap="square">
            <a:spAutoFit/>
          </a:bodyPr>
          <a:lstStyle/>
          <a:p>
            <a:pPr algn="just"/>
            <a:r>
              <a:rPr lang="fr-BE" sz="1200" b="1" dirty="0" smtClean="0">
                <a:solidFill>
                  <a:srgbClr val="00B050"/>
                </a:solidFill>
              </a:rPr>
              <a:t>Art</a:t>
            </a:r>
            <a:r>
              <a:rPr lang="fr-BE" sz="1200" dirty="0" smtClean="0">
                <a:solidFill>
                  <a:srgbClr val="00B050"/>
                </a:solidFill>
              </a:rPr>
              <a:t>icle </a:t>
            </a:r>
            <a:r>
              <a:rPr lang="fr-BE" sz="1200" b="1" dirty="0" smtClean="0">
                <a:solidFill>
                  <a:srgbClr val="00B050"/>
                </a:solidFill>
              </a:rPr>
              <a:t>6.19.c) of the </a:t>
            </a:r>
            <a:r>
              <a:rPr lang="fr-BE" sz="1200" b="1" dirty="0" err="1" smtClean="0">
                <a:solidFill>
                  <a:srgbClr val="00B050"/>
                </a:solidFill>
              </a:rPr>
              <a:t>Enrolment</a:t>
            </a:r>
            <a:r>
              <a:rPr lang="fr-BE" sz="1200" b="1" dirty="0" smtClean="0">
                <a:solidFill>
                  <a:srgbClr val="00B050"/>
                </a:solidFill>
              </a:rPr>
              <a:t> Policy</a:t>
            </a:r>
            <a:endParaRPr lang="fr-BE" sz="1200" b="1" dirty="0">
              <a:solidFill>
                <a:srgbClr val="00B050"/>
              </a:solidFill>
            </a:endParaRPr>
          </a:p>
        </p:txBody>
      </p:sp>
      <p:sp>
        <p:nvSpPr>
          <p:cNvPr id="15" name="TextBox 14"/>
          <p:cNvSpPr txBox="1"/>
          <p:nvPr/>
        </p:nvSpPr>
        <p:spPr>
          <a:xfrm>
            <a:off x="683567" y="2134151"/>
            <a:ext cx="502061" cy="584775"/>
          </a:xfrm>
          <a:prstGeom prst="rect">
            <a:avLst/>
          </a:prstGeom>
          <a:noFill/>
        </p:spPr>
        <p:txBody>
          <a:bodyPr wrap="none" rtlCol="0">
            <a:spAutoFit/>
          </a:bodyPr>
          <a:lstStyle/>
          <a:p>
            <a:r>
              <a:rPr lang="fr-BE" b="1" dirty="0" smtClean="0">
                <a:solidFill>
                  <a:schemeClr val="tx1"/>
                </a:solidFill>
              </a:rPr>
              <a:t>1.</a:t>
            </a:r>
            <a:endParaRPr lang="fr-BE" b="1" dirty="0">
              <a:solidFill>
                <a:schemeClr val="tx1"/>
              </a:solidFill>
            </a:endParaRPr>
          </a:p>
        </p:txBody>
      </p:sp>
      <p:sp>
        <p:nvSpPr>
          <p:cNvPr id="16" name="TextBox 15"/>
          <p:cNvSpPr txBox="1"/>
          <p:nvPr/>
        </p:nvSpPr>
        <p:spPr>
          <a:xfrm>
            <a:off x="685678" y="3459306"/>
            <a:ext cx="502061" cy="584775"/>
          </a:xfrm>
          <a:prstGeom prst="rect">
            <a:avLst/>
          </a:prstGeom>
          <a:noFill/>
        </p:spPr>
        <p:txBody>
          <a:bodyPr wrap="none" rtlCol="0">
            <a:spAutoFit/>
          </a:bodyPr>
          <a:lstStyle/>
          <a:p>
            <a:r>
              <a:rPr lang="fr-BE" b="1" dirty="0">
                <a:solidFill>
                  <a:schemeClr val="tx1"/>
                </a:solidFill>
              </a:rPr>
              <a:t>2</a:t>
            </a:r>
            <a:r>
              <a:rPr lang="fr-BE" b="1" dirty="0" smtClean="0">
                <a:solidFill>
                  <a:schemeClr val="tx1"/>
                </a:solidFill>
              </a:rPr>
              <a:t>.</a:t>
            </a:r>
            <a:endParaRPr lang="fr-BE" b="1" dirty="0">
              <a:solidFill>
                <a:schemeClr val="tx1"/>
              </a:solidFill>
            </a:endParaRPr>
          </a:p>
        </p:txBody>
      </p:sp>
      <p:sp>
        <p:nvSpPr>
          <p:cNvPr id="17" name="TextBox 16"/>
          <p:cNvSpPr txBox="1"/>
          <p:nvPr/>
        </p:nvSpPr>
        <p:spPr>
          <a:xfrm>
            <a:off x="683567" y="5146203"/>
            <a:ext cx="502061" cy="584775"/>
          </a:xfrm>
          <a:prstGeom prst="rect">
            <a:avLst/>
          </a:prstGeom>
          <a:noFill/>
        </p:spPr>
        <p:txBody>
          <a:bodyPr wrap="none" rtlCol="0">
            <a:spAutoFit/>
          </a:bodyPr>
          <a:lstStyle/>
          <a:p>
            <a:r>
              <a:rPr lang="fr-BE" b="1" dirty="0" smtClean="0">
                <a:solidFill>
                  <a:schemeClr val="tx1"/>
                </a:solidFill>
              </a:rPr>
              <a:t>3.</a:t>
            </a:r>
            <a:endParaRPr lang="fr-BE" b="1" dirty="0">
              <a:solidFill>
                <a:schemeClr val="tx1"/>
              </a:solidFill>
            </a:endParaRPr>
          </a:p>
        </p:txBody>
      </p:sp>
      <p:sp>
        <p:nvSpPr>
          <p:cNvPr id="18" name="TextBox 17"/>
          <p:cNvSpPr txBox="1"/>
          <p:nvPr/>
        </p:nvSpPr>
        <p:spPr>
          <a:xfrm>
            <a:off x="1403648" y="1306832"/>
            <a:ext cx="2213555" cy="461665"/>
          </a:xfrm>
          <a:prstGeom prst="rect">
            <a:avLst/>
          </a:prstGeom>
          <a:noFill/>
        </p:spPr>
        <p:txBody>
          <a:bodyPr wrap="none" rtlCol="0">
            <a:spAutoFit/>
          </a:bodyPr>
          <a:lstStyle/>
          <a:p>
            <a:r>
              <a:rPr lang="fr-BE" sz="2400" b="1" cap="small" dirty="0" smtClean="0">
                <a:solidFill>
                  <a:schemeClr val="tx1"/>
                </a:solidFill>
              </a:rPr>
              <a:t>The CEA </a:t>
            </a:r>
            <a:r>
              <a:rPr lang="fr-BE" sz="2400" b="1" cap="small" dirty="0" err="1" smtClean="0">
                <a:solidFill>
                  <a:schemeClr val="tx1"/>
                </a:solidFill>
              </a:rPr>
              <a:t>awards</a:t>
            </a:r>
            <a:endParaRPr lang="fr-BE" sz="2400" b="1" cap="small" dirty="0">
              <a:solidFill>
                <a:schemeClr val="tx1"/>
              </a:solidFill>
            </a:endParaRPr>
          </a:p>
        </p:txBody>
      </p:sp>
      <p:sp>
        <p:nvSpPr>
          <p:cNvPr id="19" name="Title 1"/>
          <p:cNvSpPr>
            <a:spLocks noGrp="1"/>
          </p:cNvSpPr>
          <p:nvPr>
            <p:ph type="title"/>
          </p:nvPr>
        </p:nvSpPr>
        <p:spPr>
          <a:xfrm>
            <a:off x="539552" y="659851"/>
            <a:ext cx="8352928" cy="287245"/>
          </a:xfrm>
        </p:spPr>
        <p:txBody>
          <a:bodyPr/>
          <a:lstStyle/>
          <a:p>
            <a:pPr algn="ctr" eaLnBrk="1" hangingPunct="1"/>
            <a:r>
              <a:rPr lang="fr-BE" sz="2800" b="1" cap="small" dirty="0"/>
              <a:t/>
            </a:r>
            <a:br>
              <a:rPr lang="fr-BE" sz="2800" b="1" cap="small" dirty="0"/>
            </a:br>
            <a:r>
              <a:rPr lang="fr-BE" sz="2400" b="1" cap="small" dirty="0" err="1" smtClean="0">
                <a:solidFill>
                  <a:srgbClr val="0000FF"/>
                </a:solidFill>
              </a:rPr>
              <a:t>enrolment</a:t>
            </a:r>
            <a:r>
              <a:rPr lang="fr-BE" sz="2400" b="1" cap="small" dirty="0" smtClean="0">
                <a:solidFill>
                  <a:srgbClr val="0000FF"/>
                </a:solidFill>
              </a:rPr>
              <a:t> </a:t>
            </a:r>
            <a:r>
              <a:rPr lang="fr-BE" sz="2400" b="1" cap="small" dirty="0">
                <a:solidFill>
                  <a:srgbClr val="0000FF"/>
                </a:solidFill>
              </a:rPr>
              <a:t>applications in a multiple </a:t>
            </a:r>
            <a:r>
              <a:rPr lang="fr-BE" sz="2400" b="1" cap="small" dirty="0" err="1" smtClean="0">
                <a:solidFill>
                  <a:srgbClr val="0000FF"/>
                </a:solidFill>
              </a:rPr>
              <a:t>language</a:t>
            </a:r>
            <a:r>
              <a:rPr lang="fr-BE" sz="2400" b="1" cap="small" dirty="0" smtClean="0">
                <a:solidFill>
                  <a:srgbClr val="0000FF"/>
                </a:solidFill>
              </a:rPr>
              <a:t> section</a:t>
            </a:r>
            <a:r>
              <a:rPr lang="fr-BE" sz="2800" b="1" cap="small" dirty="0" smtClean="0">
                <a:solidFill>
                  <a:srgbClr val="0000FF"/>
                </a:solidFill>
              </a:rPr>
              <a:t> </a:t>
            </a:r>
            <a:r>
              <a:rPr lang="fr-BE" altLang="en-US" sz="2800" b="1" dirty="0" smtClean="0">
                <a:solidFill>
                  <a:srgbClr val="0000FF"/>
                </a:solidFill>
                <a:latin typeface="Calibri" pitchFamily="34" charset="0"/>
              </a:rPr>
              <a:t>To </a:t>
            </a:r>
            <a:r>
              <a:rPr lang="fr-BE" altLang="en-US" sz="2800" b="1" dirty="0" err="1" smtClean="0">
                <a:solidFill>
                  <a:srgbClr val="0000FF"/>
                </a:solidFill>
                <a:latin typeface="Calibri" pitchFamily="34" charset="0"/>
              </a:rPr>
              <a:t>sum</a:t>
            </a:r>
            <a:r>
              <a:rPr lang="fr-BE" altLang="en-US" sz="2800" b="1" dirty="0" smtClean="0">
                <a:solidFill>
                  <a:srgbClr val="0000FF"/>
                </a:solidFill>
                <a:latin typeface="Calibri" pitchFamily="34" charset="0"/>
              </a:rPr>
              <a:t> up</a:t>
            </a:r>
            <a:br>
              <a:rPr lang="fr-BE" altLang="en-US" sz="2800" b="1" dirty="0" smtClean="0">
                <a:solidFill>
                  <a:srgbClr val="0000FF"/>
                </a:solidFill>
                <a:latin typeface="Calibri" pitchFamily="34" charset="0"/>
              </a:rPr>
            </a:br>
            <a:endParaRPr lang="en-US" altLang="en-US" sz="2400" b="1" dirty="0" smtClean="0">
              <a:solidFill>
                <a:srgbClr val="0000FF"/>
              </a:solidFill>
              <a:latin typeface="Calibri" pitchFamily="34" charset="0"/>
            </a:endParaRPr>
          </a:p>
        </p:txBody>
      </p:sp>
    </p:spTree>
    <p:extLst>
      <p:ext uri="{BB962C8B-B14F-4D97-AF65-F5344CB8AC3E}">
        <p14:creationId xmlns:p14="http://schemas.microsoft.com/office/powerpoint/2010/main" val="328265843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idx="4294967295"/>
          </p:nvPr>
        </p:nvSpPr>
        <p:spPr>
          <a:xfrm>
            <a:off x="500060" y="631720"/>
            <a:ext cx="8075612" cy="739775"/>
          </a:xfrm>
        </p:spPr>
        <p:txBody>
          <a:bodyPr/>
          <a:lstStyle/>
          <a:p>
            <a:pPr algn="just" eaLnBrk="1" hangingPunct="1"/>
            <a:r>
              <a:rPr lang="en-US" altLang="en-US" sz="2800" b="1" dirty="0" smtClean="0">
                <a:solidFill>
                  <a:srgbClr val="0000FF"/>
                </a:solidFill>
                <a:latin typeface="Calibri" pitchFamily="34" charset="0"/>
              </a:rPr>
              <a:t>When are answers regarding </a:t>
            </a:r>
            <a:r>
              <a:rPr lang="en-US" altLang="en-US" sz="2800" b="1" dirty="0">
                <a:solidFill>
                  <a:srgbClr val="0000FF"/>
                </a:solidFill>
                <a:latin typeface="Calibri" pitchFamily="34" charset="0"/>
              </a:rPr>
              <a:t>the allocation of places </a:t>
            </a:r>
            <a:r>
              <a:rPr lang="en-US" altLang="en-US" sz="2800" b="1" dirty="0" smtClean="0">
                <a:solidFill>
                  <a:srgbClr val="0000FF"/>
                </a:solidFill>
                <a:latin typeface="Calibri" pitchFamily="34" charset="0"/>
              </a:rPr>
              <a:t>communicated </a:t>
            </a:r>
            <a:r>
              <a:rPr lang="en-US" altLang="en-US" sz="2800" b="1" dirty="0">
                <a:solidFill>
                  <a:srgbClr val="0000FF"/>
                </a:solidFill>
                <a:latin typeface="Calibri" pitchFamily="34" charset="0"/>
              </a:rPr>
              <a:t>to parents</a:t>
            </a:r>
            <a:r>
              <a:rPr lang="fr-FR" altLang="en-US" sz="2800" b="1" dirty="0" smtClean="0">
                <a:solidFill>
                  <a:srgbClr val="0000FF"/>
                </a:solidFill>
                <a:latin typeface="Calibri" pitchFamily="34" charset="0"/>
              </a:rPr>
              <a:t>?</a:t>
            </a:r>
            <a:endParaRPr lang="en-US" altLang="en-US" sz="2800" b="1" dirty="0" smtClean="0">
              <a:solidFill>
                <a:srgbClr val="0000FF"/>
              </a:solidFill>
              <a:latin typeface="Calibri" pitchFamily="34" charset="0"/>
            </a:endParaRPr>
          </a:p>
        </p:txBody>
      </p:sp>
      <p:graphicFrame>
        <p:nvGraphicFramePr>
          <p:cNvPr id="21667" name="Group 163"/>
          <p:cNvGraphicFramePr>
            <a:graphicFrameLocks noGrp="1"/>
          </p:cNvGraphicFramePr>
          <p:nvPr>
            <p:extLst>
              <p:ext uri="{D42A27DB-BD31-4B8C-83A1-F6EECF244321}">
                <p14:modId xmlns:p14="http://schemas.microsoft.com/office/powerpoint/2010/main" val="1189231496"/>
              </p:ext>
            </p:extLst>
          </p:nvPr>
        </p:nvGraphicFramePr>
        <p:xfrm>
          <a:off x="523983" y="1556792"/>
          <a:ext cx="8008457" cy="4320481"/>
        </p:xfrm>
        <a:graphic>
          <a:graphicData uri="http://schemas.openxmlformats.org/drawingml/2006/table">
            <a:tbl>
              <a:tblPr/>
              <a:tblGrid>
                <a:gridCol w="2693272">
                  <a:extLst>
                    <a:ext uri="{9D8B030D-6E8A-4147-A177-3AD203B41FA5}">
                      <a16:colId xmlns:a16="http://schemas.microsoft.com/office/drawing/2014/main" xmlns="" val="20000"/>
                    </a:ext>
                  </a:extLst>
                </a:gridCol>
                <a:gridCol w="5315185">
                  <a:extLst>
                    <a:ext uri="{9D8B030D-6E8A-4147-A177-3AD203B41FA5}">
                      <a16:colId xmlns:a16="http://schemas.microsoft.com/office/drawing/2014/main" xmlns="" val="20001"/>
                    </a:ext>
                  </a:extLst>
                </a:gridCol>
              </a:tblGrid>
              <a:tr h="997190">
                <a:tc>
                  <a:txBody>
                    <a:bodyPr/>
                    <a:lstStyle/>
                    <a:p>
                      <a:pPr marR="0" indent="0" algn="just" rtl="0">
                        <a:lnSpc>
                          <a:spcPct val="114000"/>
                        </a:lnSpc>
                        <a:spcBef>
                          <a:spcPts val="200"/>
                        </a:spcBef>
                        <a:spcAft>
                          <a:spcPts val="0"/>
                        </a:spcAft>
                      </a:pPr>
                      <a:r>
                        <a:rPr lang="de-DE" sz="1800" b="1" kern="1400" dirty="0">
                          <a:ln>
                            <a:noFill/>
                          </a:ln>
                          <a:solidFill>
                            <a:srgbClr val="000000"/>
                          </a:solidFill>
                          <a:effectLst/>
                          <a:latin typeface="Calibri" panose="020F0502020204030204" pitchFamily="34" charset="0"/>
                          <a:cs typeface="Calibri" panose="020F0502020204030204" pitchFamily="34" charset="0"/>
                        </a:rPr>
                        <a:t>From 11/01 to 30/01/2018</a:t>
                      </a:r>
                      <a:endParaRPr lang="de-DE" sz="1800" kern="1400" dirty="0">
                        <a:ln>
                          <a:noFill/>
                        </a:ln>
                        <a:solidFill>
                          <a:srgbClr val="000000"/>
                        </a:solidFill>
                        <a:effectLst/>
                        <a:latin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just" rtl="0">
                        <a:lnSpc>
                          <a:spcPct val="114000"/>
                        </a:lnSpc>
                        <a:spcBef>
                          <a:spcPts val="200"/>
                        </a:spcBef>
                        <a:spcAft>
                          <a:spcPts val="0"/>
                        </a:spcAft>
                      </a:pPr>
                      <a:r>
                        <a:rPr lang="en-US" sz="1800" kern="1400" dirty="0">
                          <a:ln>
                            <a:noFill/>
                          </a:ln>
                          <a:solidFill>
                            <a:srgbClr val="000000"/>
                          </a:solidFill>
                          <a:effectLst/>
                          <a:latin typeface="Calibri" panose="020F0502020204030204" pitchFamily="34" charset="0"/>
                          <a:cs typeface="Calibri" panose="020F0502020204030204" pitchFamily="34" charset="0"/>
                        </a:rPr>
                        <a:t>Handing in/Sending of enrolment and transfer applications to the Schools’ secretariats of the different sites </a:t>
                      </a:r>
                    </a:p>
                  </a:txBody>
                  <a:tcPr marL="68580" marR="68580"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xmlns="" val="10000"/>
                  </a:ext>
                </a:extLst>
              </a:tr>
              <a:tr h="664793">
                <a:tc>
                  <a:txBody>
                    <a:bodyPr/>
                    <a:lstStyle/>
                    <a:p>
                      <a:pPr marR="0" indent="0" algn="just" rtl="0">
                        <a:lnSpc>
                          <a:spcPct val="114000"/>
                        </a:lnSpc>
                        <a:spcBef>
                          <a:spcPts val="200"/>
                        </a:spcBef>
                        <a:spcAft>
                          <a:spcPts val="0"/>
                        </a:spcAft>
                      </a:pPr>
                      <a:r>
                        <a:rPr lang="fr-BE" sz="1800" b="1" kern="1400" dirty="0" err="1">
                          <a:ln>
                            <a:noFill/>
                          </a:ln>
                          <a:solidFill>
                            <a:srgbClr val="000000"/>
                          </a:solidFill>
                          <a:effectLst/>
                          <a:latin typeface="Calibri" panose="020F0502020204030204" pitchFamily="34" charset="0"/>
                          <a:cs typeface="Calibri" panose="020F0502020204030204" pitchFamily="34" charset="0"/>
                        </a:rPr>
                        <a:t>From</a:t>
                      </a:r>
                      <a:r>
                        <a:rPr lang="fr-BE" sz="1800" b="1" kern="1400" dirty="0">
                          <a:ln>
                            <a:noFill/>
                          </a:ln>
                          <a:solidFill>
                            <a:srgbClr val="000000"/>
                          </a:solidFill>
                          <a:effectLst/>
                          <a:latin typeface="Calibri" panose="020F0502020204030204" pitchFamily="34" charset="0"/>
                          <a:cs typeface="Calibri" panose="020F0502020204030204" pitchFamily="34" charset="0"/>
                        </a:rPr>
                        <a:t> 15/02 to 21/02/2018</a:t>
                      </a:r>
                      <a:endParaRPr lang="fr-BE" sz="1800" kern="1400" dirty="0">
                        <a:ln>
                          <a:noFill/>
                        </a:ln>
                        <a:solidFill>
                          <a:srgbClr val="000000"/>
                        </a:solidFill>
                        <a:effectLst/>
                        <a:latin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just" rtl="0">
                        <a:lnSpc>
                          <a:spcPct val="114000"/>
                        </a:lnSpc>
                        <a:spcBef>
                          <a:spcPts val="200"/>
                        </a:spcBef>
                        <a:spcAft>
                          <a:spcPts val="0"/>
                        </a:spcAft>
                      </a:pPr>
                      <a:r>
                        <a:rPr lang="en-US" sz="1800" kern="1400" dirty="0">
                          <a:ln>
                            <a:noFill/>
                          </a:ln>
                          <a:solidFill>
                            <a:srgbClr val="000000"/>
                          </a:solidFill>
                          <a:effectLst/>
                          <a:latin typeface="Calibri" panose="020F0502020204030204" pitchFamily="34" charset="0"/>
                          <a:cs typeface="Calibri" panose="020F0502020204030204" pitchFamily="34" charset="0"/>
                        </a:rPr>
                        <a:t>Communication of reference number by email </a:t>
                      </a:r>
                      <a:r>
                        <a:rPr lang="en-US" sz="1800" kern="1400" dirty="0" smtClean="0">
                          <a:ln>
                            <a:noFill/>
                          </a:ln>
                          <a:solidFill>
                            <a:srgbClr val="000000"/>
                          </a:solidFill>
                          <a:effectLst/>
                          <a:latin typeface="Calibri" panose="020F0502020204030204" pitchFamily="34" charset="0"/>
                          <a:cs typeface="Calibri" panose="020F0502020204030204" pitchFamily="34" charset="0"/>
                        </a:rPr>
                        <a:t>and </a:t>
                      </a:r>
                      <a:r>
                        <a:rPr lang="en-US" sz="1800" kern="1400" dirty="0">
                          <a:ln>
                            <a:noFill/>
                          </a:ln>
                          <a:solidFill>
                            <a:srgbClr val="000000"/>
                          </a:solidFill>
                          <a:effectLst/>
                          <a:latin typeface="Calibri" panose="020F0502020204030204" pitchFamily="34" charset="0"/>
                          <a:cs typeface="Calibri" panose="020F0502020204030204" pitchFamily="34" charset="0"/>
                        </a:rPr>
                        <a:t>validation within a period of 7 calendar days </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332397">
                <a:tc>
                  <a:txBody>
                    <a:bodyPr/>
                    <a:lstStyle/>
                    <a:p>
                      <a:pPr marR="0" indent="0" algn="just" rtl="0">
                        <a:lnSpc>
                          <a:spcPct val="114000"/>
                        </a:lnSpc>
                        <a:spcBef>
                          <a:spcPts val="200"/>
                        </a:spcBef>
                        <a:spcAft>
                          <a:spcPts val="0"/>
                        </a:spcAft>
                      </a:pPr>
                      <a:r>
                        <a:rPr lang="fr-BE" sz="1800" b="1" kern="1400" dirty="0">
                          <a:ln>
                            <a:noFill/>
                          </a:ln>
                          <a:solidFill>
                            <a:srgbClr val="000000"/>
                          </a:solidFill>
                          <a:effectLst/>
                          <a:latin typeface="Calibri" panose="020F0502020204030204" pitchFamily="34" charset="0"/>
                          <a:cs typeface="Calibri" panose="020F0502020204030204" pitchFamily="34" charset="0"/>
                        </a:rPr>
                        <a:t>01/03/2018</a:t>
                      </a:r>
                      <a:endParaRPr lang="fr-BE" sz="1800" kern="1400" dirty="0">
                        <a:ln>
                          <a:noFill/>
                        </a:ln>
                        <a:solidFill>
                          <a:srgbClr val="000000"/>
                        </a:solidFill>
                        <a:effectLst/>
                        <a:latin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just" rtl="0">
                        <a:lnSpc>
                          <a:spcPct val="114000"/>
                        </a:lnSpc>
                        <a:spcBef>
                          <a:spcPts val="100"/>
                        </a:spcBef>
                        <a:spcAft>
                          <a:spcPts val="0"/>
                        </a:spcAft>
                      </a:pPr>
                      <a:r>
                        <a:rPr lang="en-US" sz="1800" b="1" kern="1400" dirty="0">
                          <a:ln>
                            <a:noFill/>
                          </a:ln>
                          <a:solidFill>
                            <a:srgbClr val="000000"/>
                          </a:solidFill>
                          <a:effectLst/>
                          <a:latin typeface="Calibri" panose="020F0502020204030204" pitchFamily="34" charset="0"/>
                          <a:cs typeface="Calibri" panose="020F0502020204030204" pitchFamily="34" charset="0"/>
                        </a:rPr>
                        <a:t>Publication of the random </a:t>
                      </a:r>
                      <a:r>
                        <a:rPr lang="en-US" sz="1800" b="1" kern="1400" dirty="0" smtClean="0">
                          <a:ln>
                            <a:noFill/>
                          </a:ln>
                          <a:solidFill>
                            <a:srgbClr val="000000"/>
                          </a:solidFill>
                          <a:effectLst/>
                          <a:latin typeface="Calibri" panose="020F0502020204030204" pitchFamily="34" charset="0"/>
                          <a:cs typeface="Calibri" panose="020F0502020204030204" pitchFamily="34" charset="0"/>
                        </a:rPr>
                        <a:t>ranking on www.eursc.eu</a:t>
                      </a:r>
                      <a:endParaRPr lang="en-US" sz="1800" b="1" kern="1400" dirty="0">
                        <a:ln>
                          <a:noFill/>
                        </a:ln>
                        <a:solidFill>
                          <a:srgbClr val="000000"/>
                        </a:solidFill>
                        <a:effectLst/>
                        <a:latin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332397">
                <a:tc>
                  <a:txBody>
                    <a:bodyPr/>
                    <a:lstStyle/>
                    <a:p>
                      <a:pPr marR="0" indent="0" algn="just" rtl="0">
                        <a:lnSpc>
                          <a:spcPct val="114000"/>
                        </a:lnSpc>
                        <a:spcBef>
                          <a:spcPts val="200"/>
                        </a:spcBef>
                        <a:spcAft>
                          <a:spcPts val="0"/>
                        </a:spcAft>
                      </a:pPr>
                      <a:r>
                        <a:rPr lang="de-DE" sz="1800" b="1" kern="1400" dirty="0">
                          <a:ln>
                            <a:noFill/>
                          </a:ln>
                          <a:solidFill>
                            <a:srgbClr val="000000"/>
                          </a:solidFill>
                          <a:effectLst/>
                          <a:latin typeface="Calibri" panose="020F0502020204030204" pitchFamily="34" charset="0"/>
                          <a:cs typeface="Calibri" panose="020F0502020204030204" pitchFamily="34" charset="0"/>
                        </a:rPr>
                        <a:t>27/04/2018</a:t>
                      </a:r>
                      <a:endParaRPr lang="de-DE" sz="1800" kern="1400" dirty="0">
                        <a:ln>
                          <a:noFill/>
                        </a:ln>
                        <a:solidFill>
                          <a:srgbClr val="000000"/>
                        </a:solidFill>
                        <a:effectLst/>
                        <a:latin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just" defTabSz="914400" rtl="0" eaLnBrk="1" fontAlgn="auto" latinLnBrk="0" hangingPunct="1">
                        <a:lnSpc>
                          <a:spcPct val="114000"/>
                        </a:lnSpc>
                        <a:spcBef>
                          <a:spcPts val="100"/>
                        </a:spcBef>
                        <a:spcAft>
                          <a:spcPts val="0"/>
                        </a:spcAft>
                        <a:buClrTx/>
                        <a:buSzTx/>
                        <a:buFontTx/>
                        <a:buNone/>
                        <a:tabLst/>
                        <a:defRPr/>
                      </a:pPr>
                      <a:r>
                        <a:rPr lang="en-US" sz="1800" b="1" kern="1400" dirty="0">
                          <a:ln>
                            <a:noFill/>
                          </a:ln>
                          <a:solidFill>
                            <a:schemeClr val="bg2">
                              <a:lumMod val="60000"/>
                              <a:lumOff val="40000"/>
                            </a:schemeClr>
                          </a:solidFill>
                          <a:effectLst/>
                          <a:latin typeface="Calibri" panose="020F0502020204030204" pitchFamily="34" charset="0"/>
                          <a:ea typeface="+mn-ea"/>
                          <a:cs typeface="Calibri" panose="020F0502020204030204" pitchFamily="34" charset="0"/>
                        </a:rPr>
                        <a:t>Publication of the places awarded on </a:t>
                      </a:r>
                      <a:r>
                        <a:rPr lang="en-US" sz="1800" b="1" kern="1400" dirty="0" smtClean="0">
                          <a:ln>
                            <a:noFill/>
                          </a:ln>
                          <a:solidFill>
                            <a:schemeClr val="bg2">
                              <a:lumMod val="60000"/>
                              <a:lumOff val="40000"/>
                            </a:schemeClr>
                          </a:solidFill>
                          <a:effectLst/>
                          <a:latin typeface="Calibri" panose="020F0502020204030204" pitchFamily="34" charset="0"/>
                          <a:cs typeface="Calibri" panose="020F0502020204030204" pitchFamily="34" charset="0"/>
                        </a:rPr>
                        <a:t>www.eursc.eu</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996514">
                <a:tc>
                  <a:txBody>
                    <a:bodyPr/>
                    <a:lstStyle/>
                    <a:p>
                      <a:pPr marR="0" indent="0" algn="just" rtl="0">
                        <a:lnSpc>
                          <a:spcPct val="114000"/>
                        </a:lnSpc>
                        <a:spcBef>
                          <a:spcPts val="200"/>
                        </a:spcBef>
                        <a:spcAft>
                          <a:spcPts val="0"/>
                        </a:spcAft>
                      </a:pPr>
                      <a:r>
                        <a:rPr lang="de-DE" sz="1800" b="1" u="sng" kern="1400" dirty="0">
                          <a:ln>
                            <a:noFill/>
                          </a:ln>
                          <a:solidFill>
                            <a:schemeClr val="tx1"/>
                          </a:solidFill>
                          <a:effectLst/>
                          <a:latin typeface="Calibri" panose="020F0502020204030204" pitchFamily="34" charset="0"/>
                          <a:cs typeface="Calibri" panose="020F0502020204030204" pitchFamily="34" charset="0"/>
                        </a:rPr>
                        <a:t>As from </a:t>
                      </a:r>
                      <a:r>
                        <a:rPr lang="de-DE" sz="1800" b="1" kern="1400" dirty="0">
                          <a:ln>
                            <a:noFill/>
                          </a:ln>
                          <a:solidFill>
                            <a:schemeClr val="tx1"/>
                          </a:solidFill>
                          <a:effectLst/>
                          <a:latin typeface="Calibri" panose="020F0502020204030204" pitchFamily="34" charset="0"/>
                          <a:cs typeface="Calibri" panose="020F0502020204030204" pitchFamily="34" charset="0"/>
                        </a:rPr>
                        <a:t>27/04/2018</a:t>
                      </a:r>
                      <a:endParaRPr lang="de-DE" sz="1800" kern="1400" dirty="0">
                        <a:ln>
                          <a:noFill/>
                        </a:ln>
                        <a:solidFill>
                          <a:schemeClr val="tx1"/>
                        </a:solidFill>
                        <a:effectLst/>
                        <a:latin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R="0" indent="0" algn="l" rtl="0">
                        <a:lnSpc>
                          <a:spcPct val="114000"/>
                        </a:lnSpc>
                        <a:spcBef>
                          <a:spcPts val="100"/>
                        </a:spcBef>
                        <a:spcAft>
                          <a:spcPts val="0"/>
                        </a:spcAft>
                      </a:pPr>
                      <a:r>
                        <a:rPr lang="en-US" sz="1800" kern="1400" dirty="0">
                          <a:ln>
                            <a:noFill/>
                          </a:ln>
                          <a:solidFill>
                            <a:srgbClr val="000000"/>
                          </a:solidFill>
                          <a:effectLst/>
                          <a:latin typeface="Calibri" panose="020F0502020204030204" pitchFamily="34" charset="0"/>
                          <a:cs typeface="Calibri" panose="020F0502020204030204" pitchFamily="34" charset="0"/>
                        </a:rPr>
                        <a:t>Notification of decisions of the CEA by email.</a:t>
                      </a:r>
                    </a:p>
                    <a:p>
                      <a:pPr marR="0" indent="0" algn="just" rtl="0">
                        <a:lnSpc>
                          <a:spcPct val="100000"/>
                        </a:lnSpc>
                        <a:spcBef>
                          <a:spcPts val="600"/>
                        </a:spcBef>
                        <a:spcAft>
                          <a:spcPts val="0"/>
                        </a:spcAft>
                      </a:pPr>
                      <a:r>
                        <a:rPr lang="en-US" sz="1800" b="1" kern="1400" dirty="0">
                          <a:ln>
                            <a:noFill/>
                          </a:ln>
                          <a:solidFill>
                            <a:schemeClr val="bg2">
                              <a:lumMod val="60000"/>
                              <a:lumOff val="40000"/>
                            </a:schemeClr>
                          </a:solidFill>
                          <a:effectLst/>
                          <a:latin typeface="Calibri" panose="020F0502020204030204" pitchFamily="34" charset="0"/>
                          <a:cs typeface="Calibri" panose="020F0502020204030204" pitchFamily="34" charset="0"/>
                        </a:rPr>
                        <a:t>Confirmation </a:t>
                      </a:r>
                      <a:r>
                        <a:rPr lang="en-US" sz="1800" b="1" kern="1400" dirty="0" smtClean="0">
                          <a:ln>
                            <a:noFill/>
                          </a:ln>
                          <a:solidFill>
                            <a:schemeClr val="bg2">
                              <a:lumMod val="60000"/>
                              <a:lumOff val="40000"/>
                            </a:schemeClr>
                          </a:solidFill>
                          <a:effectLst/>
                          <a:latin typeface="Calibri" panose="020F0502020204030204" pitchFamily="34" charset="0"/>
                          <a:cs typeface="Calibri" panose="020F0502020204030204" pitchFamily="34" charset="0"/>
                        </a:rPr>
                        <a:t>of </a:t>
                      </a:r>
                      <a:r>
                        <a:rPr lang="en-US" sz="1800" b="1" kern="1400" dirty="0">
                          <a:ln>
                            <a:noFill/>
                          </a:ln>
                          <a:solidFill>
                            <a:schemeClr val="bg2">
                              <a:lumMod val="60000"/>
                              <a:lumOff val="40000"/>
                            </a:schemeClr>
                          </a:solidFill>
                          <a:effectLst/>
                          <a:latin typeface="Calibri" panose="020F0502020204030204" pitchFamily="34" charset="0"/>
                          <a:cs typeface="Calibri" panose="020F0502020204030204" pitchFamily="34" charset="0"/>
                        </a:rPr>
                        <a:t>acceptance or of refusal of the place offered within 8 calendar days.</a:t>
                      </a:r>
                      <a:endParaRPr lang="en-US" sz="1800" kern="1400" dirty="0">
                        <a:ln>
                          <a:noFill/>
                        </a:ln>
                        <a:solidFill>
                          <a:schemeClr val="bg2">
                            <a:lumMod val="60000"/>
                            <a:lumOff val="40000"/>
                          </a:schemeClr>
                        </a:solidFill>
                        <a:effectLst/>
                        <a:latin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332397">
                <a:tc>
                  <a:txBody>
                    <a:bodyPr/>
                    <a:lstStyle/>
                    <a:p>
                      <a:pPr marR="0" indent="0" algn="just" rtl="0">
                        <a:lnSpc>
                          <a:spcPct val="114000"/>
                        </a:lnSpc>
                        <a:spcBef>
                          <a:spcPts val="200"/>
                        </a:spcBef>
                        <a:spcAft>
                          <a:spcPts val="0"/>
                        </a:spcAft>
                      </a:pPr>
                      <a:r>
                        <a:rPr lang="fr-FR" sz="1800" b="1" kern="1400" dirty="0">
                          <a:ln>
                            <a:noFill/>
                          </a:ln>
                          <a:solidFill>
                            <a:schemeClr val="tx1"/>
                          </a:solidFill>
                          <a:effectLst/>
                          <a:latin typeface="Calibri" panose="020F0502020204030204" pitchFamily="34" charset="0"/>
                          <a:cs typeface="Calibri" panose="020F0502020204030204" pitchFamily="34" charset="0"/>
                        </a:rPr>
                        <a:t>15/05/2018</a:t>
                      </a:r>
                      <a:endParaRPr lang="fr-FR" sz="1800" kern="1400" dirty="0">
                        <a:ln>
                          <a:noFill/>
                        </a:ln>
                        <a:solidFill>
                          <a:schemeClr val="tx1"/>
                        </a:solidFill>
                        <a:effectLst/>
                        <a:latin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195"/>
                      </a:schemeClr>
                    </a:solidFill>
                  </a:tcPr>
                </a:tc>
                <a:tc>
                  <a:txBody>
                    <a:bodyPr/>
                    <a:lstStyle/>
                    <a:p>
                      <a:pPr marR="0" indent="0" algn="just" rtl="0">
                        <a:lnSpc>
                          <a:spcPct val="114000"/>
                        </a:lnSpc>
                        <a:spcBef>
                          <a:spcPts val="200"/>
                        </a:spcBef>
                        <a:spcAft>
                          <a:spcPts val="0"/>
                        </a:spcAft>
                      </a:pPr>
                      <a:r>
                        <a:rPr lang="en-US" sz="1800" u="none" kern="1400" dirty="0">
                          <a:ln>
                            <a:noFill/>
                          </a:ln>
                          <a:solidFill>
                            <a:srgbClr val="000000"/>
                          </a:solidFill>
                          <a:effectLst/>
                          <a:latin typeface="Calibri" panose="020F0502020204030204" pitchFamily="34" charset="0"/>
                          <a:cs typeface="Calibri" panose="020F0502020204030204" pitchFamily="34" charset="0"/>
                        </a:rPr>
                        <a:t>Closing date of the first enrolment phase </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664793">
                <a:tc>
                  <a:txBody>
                    <a:bodyPr/>
                    <a:lstStyle/>
                    <a:p>
                      <a:pPr marL="0" marR="0" indent="0" algn="just" defTabSz="914400" rtl="0" eaLnBrk="1" latinLnBrk="0" hangingPunct="1">
                        <a:lnSpc>
                          <a:spcPct val="114000"/>
                        </a:lnSpc>
                        <a:spcBef>
                          <a:spcPts val="200"/>
                        </a:spcBef>
                        <a:spcAft>
                          <a:spcPts val="0"/>
                        </a:spcAft>
                      </a:pPr>
                      <a:r>
                        <a:rPr lang="de-DE" sz="1800" b="1" kern="1400" dirty="0">
                          <a:ln>
                            <a:noFill/>
                          </a:ln>
                          <a:solidFill>
                            <a:schemeClr val="tx1"/>
                          </a:solidFill>
                          <a:effectLst/>
                          <a:latin typeface="Calibri" panose="020F0502020204030204" pitchFamily="34" charset="0"/>
                          <a:ea typeface="+mn-ea"/>
                          <a:cs typeface="Calibri" panose="020F0502020204030204" pitchFamily="34" charset="0"/>
                        </a:rPr>
                        <a:t>17/05/2018</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just" rtl="0">
                        <a:lnSpc>
                          <a:spcPct val="114000"/>
                        </a:lnSpc>
                        <a:spcBef>
                          <a:spcPts val="100"/>
                        </a:spcBef>
                        <a:spcAft>
                          <a:spcPts val="0"/>
                        </a:spcAft>
                      </a:pPr>
                      <a:r>
                        <a:rPr lang="en-US" sz="1800" kern="1400" dirty="0">
                          <a:ln>
                            <a:noFill/>
                          </a:ln>
                          <a:solidFill>
                            <a:srgbClr val="000000"/>
                          </a:solidFill>
                          <a:effectLst/>
                          <a:latin typeface="Calibri" panose="020F0502020204030204" pitchFamily="34" charset="0"/>
                          <a:cs typeface="Calibri" panose="020F0502020204030204" pitchFamily="34" charset="0"/>
                        </a:rPr>
                        <a:t>Publication of the places awarded and accepted on </a:t>
                      </a:r>
                      <a:r>
                        <a:rPr lang="en-US" sz="1800" b="0" kern="1400" dirty="0" smtClean="0">
                          <a:ln>
                            <a:noFill/>
                          </a:ln>
                          <a:solidFill>
                            <a:srgbClr val="000000"/>
                          </a:solidFill>
                          <a:effectLst/>
                          <a:latin typeface="Calibri" panose="020F0502020204030204" pitchFamily="34" charset="0"/>
                          <a:cs typeface="Calibri" panose="020F0502020204030204" pitchFamily="34" charset="0"/>
                        </a:rPr>
                        <a:t>www.eursc.eu</a:t>
                      </a:r>
                      <a:endParaRPr lang="en-US" sz="1800" b="0" kern="1400" dirty="0">
                        <a:ln>
                          <a:noFill/>
                        </a:ln>
                        <a:solidFill>
                          <a:srgbClr val="000000"/>
                        </a:solidFill>
                        <a:effectLst/>
                        <a:latin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bl>
          </a:graphicData>
        </a:graphic>
      </p:graphicFrame>
      <p:sp>
        <p:nvSpPr>
          <p:cNvPr id="3" name="Slide Number Placeholder 2"/>
          <p:cNvSpPr>
            <a:spLocks noGrp="1"/>
          </p:cNvSpPr>
          <p:nvPr>
            <p:ph type="sldNum" sz="quarter" idx="11"/>
          </p:nvPr>
        </p:nvSpPr>
        <p:spPr/>
        <p:txBody>
          <a:bodyPr/>
          <a:lstStyle/>
          <a:p>
            <a:fld id="{3EA60C30-232B-43A0-8F1E-0F9C8E00EFFF}" type="slidenum">
              <a:rPr lang="fr-FR" altLang="en-US" smtClean="0">
                <a:solidFill>
                  <a:schemeClr val="bg1">
                    <a:lumMod val="50000"/>
                  </a:schemeClr>
                </a:solidFill>
                <a:latin typeface="+mn-lt"/>
              </a:rPr>
              <a:pPr/>
              <a:t>43</a:t>
            </a:fld>
            <a:endParaRPr lang="fr-FR" altLang="en-US" dirty="0">
              <a:solidFill>
                <a:schemeClr val="bg1">
                  <a:lumMod val="50000"/>
                </a:schemeClr>
              </a:solidFill>
              <a:latin typeface="+mn-lt"/>
            </a:endParaRPr>
          </a:p>
        </p:txBody>
      </p:sp>
      <p:sp>
        <p:nvSpPr>
          <p:cNvPr id="2" name="Rectangle 1"/>
          <p:cNvSpPr/>
          <p:nvPr/>
        </p:nvSpPr>
        <p:spPr>
          <a:xfrm>
            <a:off x="395536" y="5949280"/>
            <a:ext cx="7488832" cy="355803"/>
          </a:xfrm>
          <a:prstGeom prst="rect">
            <a:avLst/>
          </a:prstGeom>
        </p:spPr>
        <p:txBody>
          <a:bodyPr wrap="square">
            <a:spAutoFit/>
          </a:bodyPr>
          <a:lstStyle/>
          <a:p>
            <a:pPr>
              <a:lnSpc>
                <a:spcPct val="107000"/>
              </a:lnSpc>
              <a:spcAft>
                <a:spcPts val="800"/>
              </a:spcAft>
            </a:pPr>
            <a:r>
              <a:rPr lang="en-US" sz="1600" dirty="0" smtClean="0">
                <a:solidFill>
                  <a:schemeClr val="tx1"/>
                </a:solidFill>
                <a:ea typeface="Calibri" panose="020F0502020204030204" pitchFamily="34" charset="0"/>
                <a:cs typeface="Times New Roman" panose="02020603050405020304" pitchFamily="18" charset="0"/>
              </a:rPr>
              <a:t> Information </a:t>
            </a:r>
            <a:r>
              <a:rPr lang="en-US" sz="1600" dirty="0">
                <a:solidFill>
                  <a:schemeClr val="tx1"/>
                </a:solidFill>
                <a:ea typeface="Calibri" panose="020F0502020204030204" pitchFamily="34" charset="0"/>
                <a:cs typeface="Times New Roman" panose="02020603050405020304" pitchFamily="18" charset="0"/>
              </a:rPr>
              <a:t>available in the application form for the 2018-2019 school year </a:t>
            </a:r>
            <a:endParaRPr lang="fr-BE" sz="1600" dirty="0">
              <a:solidFill>
                <a:schemeClr val="tx1"/>
              </a:solidFill>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a:xfrm>
            <a:off x="457200" y="630238"/>
            <a:ext cx="8229600" cy="1371600"/>
          </a:xfrm>
        </p:spPr>
        <p:txBody>
          <a:bodyPr/>
          <a:lstStyle/>
          <a:p>
            <a:pPr algn="just" eaLnBrk="1" hangingPunct="1"/>
            <a:r>
              <a:rPr lang="en-US" altLang="en-US" sz="2800" b="1" dirty="0" smtClean="0">
                <a:solidFill>
                  <a:srgbClr val="0000FF"/>
                </a:solidFill>
                <a:latin typeface="Calibri" pitchFamily="34" charset="0"/>
              </a:rPr>
              <a:t>How </a:t>
            </a:r>
            <a:r>
              <a:rPr lang="en-US" altLang="en-US" sz="2800" b="1" dirty="0">
                <a:solidFill>
                  <a:srgbClr val="0000FF"/>
                </a:solidFill>
                <a:latin typeface="Calibri" pitchFamily="34" charset="0"/>
              </a:rPr>
              <a:t>can </a:t>
            </a:r>
            <a:r>
              <a:rPr lang="en-US" altLang="en-US" sz="2800" b="1" dirty="0" smtClean="0">
                <a:solidFill>
                  <a:srgbClr val="0000FF"/>
                </a:solidFill>
                <a:latin typeface="Calibri" pitchFamily="34" charset="0"/>
              </a:rPr>
              <a:t>parents </a:t>
            </a:r>
            <a:r>
              <a:rPr lang="en-US" altLang="en-US" sz="2800" b="1" dirty="0">
                <a:solidFill>
                  <a:srgbClr val="0000FF"/>
                </a:solidFill>
                <a:latin typeface="Calibri" pitchFamily="34" charset="0"/>
              </a:rPr>
              <a:t>appeal </a:t>
            </a:r>
            <a:r>
              <a:rPr lang="en-US" altLang="en-US" sz="2800" b="1" dirty="0" smtClean="0">
                <a:solidFill>
                  <a:srgbClr val="0000FF"/>
                </a:solidFill>
                <a:latin typeface="Calibri" pitchFamily="34" charset="0"/>
              </a:rPr>
              <a:t>against the </a:t>
            </a:r>
            <a:r>
              <a:rPr lang="en-US" altLang="en-US" sz="2800" b="1" dirty="0">
                <a:solidFill>
                  <a:srgbClr val="0000FF"/>
                </a:solidFill>
                <a:latin typeface="Calibri" pitchFamily="34" charset="0"/>
              </a:rPr>
              <a:t>allocation decision if not happy? To whom? What is the procedure and who </a:t>
            </a:r>
            <a:r>
              <a:rPr lang="en-US" altLang="en-US" sz="2800" b="1" dirty="0" smtClean="0">
                <a:solidFill>
                  <a:srgbClr val="0000FF"/>
                </a:solidFill>
                <a:latin typeface="Calibri" pitchFamily="34" charset="0"/>
              </a:rPr>
              <a:t>bears </a:t>
            </a:r>
            <a:r>
              <a:rPr lang="en-US" altLang="en-US" sz="2800" b="1" dirty="0">
                <a:solidFill>
                  <a:srgbClr val="0000FF"/>
                </a:solidFill>
                <a:latin typeface="Calibri" pitchFamily="34" charset="0"/>
              </a:rPr>
              <a:t>the costs</a:t>
            </a:r>
            <a:r>
              <a:rPr lang="fr-FR" altLang="en-US" sz="2800" b="1" dirty="0" smtClean="0">
                <a:solidFill>
                  <a:srgbClr val="0000FF"/>
                </a:solidFill>
                <a:latin typeface="Calibri" pitchFamily="34" charset="0"/>
              </a:rPr>
              <a:t>?</a:t>
            </a:r>
            <a:endParaRPr lang="en-US" altLang="en-US" sz="2800" b="1" dirty="0" smtClean="0">
              <a:solidFill>
                <a:srgbClr val="0000FF"/>
              </a:solidFill>
              <a:latin typeface="Calibri" pitchFamily="34" charset="0"/>
            </a:endParaRPr>
          </a:p>
        </p:txBody>
      </p:sp>
      <p:sp>
        <p:nvSpPr>
          <p:cNvPr id="16387" name="Content Placeholder 2"/>
          <p:cNvSpPr>
            <a:spLocks noGrp="1"/>
          </p:cNvSpPr>
          <p:nvPr>
            <p:ph idx="4294967295"/>
          </p:nvPr>
        </p:nvSpPr>
        <p:spPr>
          <a:xfrm>
            <a:off x="914400" y="2205038"/>
            <a:ext cx="7906072" cy="3744912"/>
          </a:xfrm>
        </p:spPr>
        <p:txBody>
          <a:bodyPr/>
          <a:lstStyle/>
          <a:p>
            <a:pPr algn="just" eaLnBrk="1" hangingPunct="1"/>
            <a:r>
              <a:rPr lang="fr-CH" altLang="en-US" sz="2000" dirty="0" smtClean="0">
                <a:latin typeface="Calibri" pitchFamily="34" charset="0"/>
              </a:rPr>
              <a:t>Parents are notified of the CEA’s </a:t>
            </a:r>
            <a:r>
              <a:rPr lang="en-US" altLang="en-US" sz="2000" dirty="0" smtClean="0">
                <a:latin typeface="Calibri" pitchFamily="34" charset="0"/>
              </a:rPr>
              <a:t>decisions</a:t>
            </a:r>
            <a:r>
              <a:rPr lang="fr-CH" altLang="en-US" sz="2000" dirty="0" smtClean="0">
                <a:latin typeface="Calibri" pitchFamily="34" charset="0"/>
              </a:rPr>
              <a:t> </a:t>
            </a:r>
            <a:r>
              <a:rPr lang="en-US" altLang="en-US" sz="2000" dirty="0" smtClean="0">
                <a:latin typeface="Calibri" pitchFamily="34" charset="0"/>
              </a:rPr>
              <a:t>individually</a:t>
            </a:r>
            <a:r>
              <a:rPr lang="fr-CH" altLang="en-US" sz="2000" dirty="0" smtClean="0">
                <a:latin typeface="Calibri" pitchFamily="34" charset="0"/>
              </a:rPr>
              <a:t> by email.</a:t>
            </a:r>
          </a:p>
          <a:p>
            <a:pPr algn="just" eaLnBrk="1" hangingPunct="1"/>
            <a:endParaRPr lang="fr-CH" altLang="en-US" sz="2000" dirty="0">
              <a:latin typeface="Calibri" pitchFamily="34" charset="0"/>
            </a:endParaRPr>
          </a:p>
          <a:p>
            <a:pPr algn="just" eaLnBrk="1" hangingPunct="1"/>
            <a:r>
              <a:rPr lang="fr-CH" altLang="en-US" sz="2000" dirty="0" smtClean="0">
                <a:latin typeface="Calibri" pitchFamily="34" charset="0"/>
              </a:rPr>
              <a:t>A direct </a:t>
            </a:r>
            <a:r>
              <a:rPr lang="en-US" altLang="en-US" sz="2000" dirty="0" smtClean="0">
                <a:latin typeface="Calibri" pitchFamily="34" charset="0"/>
              </a:rPr>
              <a:t>contentious</a:t>
            </a:r>
            <a:r>
              <a:rPr lang="fr-CH" altLang="en-US" sz="2000" dirty="0" smtClean="0">
                <a:latin typeface="Calibri" pitchFamily="34" charset="0"/>
              </a:rPr>
              <a:t> </a:t>
            </a:r>
            <a:r>
              <a:rPr lang="en-US" altLang="en-US" sz="2000" dirty="0" smtClean="0">
                <a:latin typeface="Calibri" pitchFamily="34" charset="0"/>
              </a:rPr>
              <a:t>appeal</a:t>
            </a:r>
            <a:r>
              <a:rPr lang="fr-CH" altLang="en-US" sz="2000" dirty="0" smtClean="0">
                <a:latin typeface="Calibri" pitchFamily="34" charset="0"/>
              </a:rPr>
              <a:t> </a:t>
            </a:r>
            <a:r>
              <a:rPr lang="en-US" altLang="en-US" sz="2000" dirty="0" smtClean="0">
                <a:latin typeface="Calibri" pitchFamily="34" charset="0"/>
              </a:rPr>
              <a:t>against</a:t>
            </a:r>
            <a:r>
              <a:rPr lang="fr-CH" altLang="en-US" sz="2000" dirty="0" smtClean="0">
                <a:latin typeface="Calibri" pitchFamily="34" charset="0"/>
              </a:rPr>
              <a:t> the CEA’s </a:t>
            </a:r>
            <a:r>
              <a:rPr lang="en-US" altLang="en-US" sz="2000" dirty="0" smtClean="0">
                <a:latin typeface="Calibri" pitchFamily="34" charset="0"/>
              </a:rPr>
              <a:t>decisions</a:t>
            </a:r>
            <a:r>
              <a:rPr lang="fr-CH" altLang="en-US" sz="2000" dirty="0" smtClean="0">
                <a:latin typeface="Calibri" pitchFamily="34" charset="0"/>
              </a:rPr>
              <a:t> </a:t>
            </a:r>
            <a:r>
              <a:rPr lang="en-US" altLang="en-US" sz="2000" dirty="0" smtClean="0">
                <a:latin typeface="Calibri" pitchFamily="34" charset="0"/>
              </a:rPr>
              <a:t>may</a:t>
            </a:r>
            <a:r>
              <a:rPr lang="fr-CH" altLang="en-US" sz="2000" dirty="0" smtClean="0">
                <a:latin typeface="Calibri" pitchFamily="34" charset="0"/>
              </a:rPr>
              <a:t> </a:t>
            </a:r>
            <a:r>
              <a:rPr lang="en-US" altLang="en-US" sz="2000" dirty="0" smtClean="0">
                <a:latin typeface="Calibri" pitchFamily="34" charset="0"/>
              </a:rPr>
              <a:t>be</a:t>
            </a:r>
            <a:r>
              <a:rPr lang="fr-CH" altLang="en-US" sz="2000" dirty="0" smtClean="0">
                <a:latin typeface="Calibri" pitchFamily="34" charset="0"/>
              </a:rPr>
              <a:t> </a:t>
            </a:r>
            <a:r>
              <a:rPr lang="en-US" altLang="en-US" sz="2000" dirty="0" smtClean="0">
                <a:latin typeface="Calibri" pitchFamily="34" charset="0"/>
              </a:rPr>
              <a:t>lodged</a:t>
            </a:r>
            <a:r>
              <a:rPr lang="fr-CH" altLang="en-US" sz="2000" dirty="0" smtClean="0">
                <a:latin typeface="Calibri" pitchFamily="34" charset="0"/>
              </a:rPr>
              <a:t> </a:t>
            </a:r>
            <a:r>
              <a:rPr lang="en-US" altLang="en-US" sz="2000" dirty="0" smtClean="0">
                <a:latin typeface="Calibri" pitchFamily="34" charset="0"/>
              </a:rPr>
              <a:t>with</a:t>
            </a:r>
            <a:r>
              <a:rPr lang="fr-CH" altLang="en-US" sz="2000" dirty="0" smtClean="0">
                <a:latin typeface="Calibri" pitchFamily="34" charset="0"/>
              </a:rPr>
              <a:t> the Complaints </a:t>
            </a:r>
            <a:r>
              <a:rPr lang="en-US" altLang="en-US" sz="2000" dirty="0" smtClean="0">
                <a:latin typeface="Calibri" pitchFamily="34" charset="0"/>
              </a:rPr>
              <a:t>Board</a:t>
            </a:r>
            <a:r>
              <a:rPr lang="fr-CH" altLang="en-US" sz="2000" dirty="0" smtClean="0">
                <a:latin typeface="Calibri" pitchFamily="34" charset="0"/>
              </a:rPr>
              <a:t> of the </a:t>
            </a:r>
            <a:r>
              <a:rPr lang="en-US" altLang="en-US" sz="2000" dirty="0" smtClean="0">
                <a:latin typeface="Calibri" pitchFamily="34" charset="0"/>
              </a:rPr>
              <a:t>European</a:t>
            </a:r>
            <a:r>
              <a:rPr lang="fr-CH" altLang="en-US" sz="2000" dirty="0" smtClean="0">
                <a:latin typeface="Calibri" pitchFamily="34" charset="0"/>
              </a:rPr>
              <a:t> </a:t>
            </a:r>
            <a:r>
              <a:rPr lang="en-US" altLang="en-US" sz="2000" dirty="0" smtClean="0">
                <a:latin typeface="Calibri" pitchFamily="34" charset="0"/>
              </a:rPr>
              <a:t>Schools</a:t>
            </a:r>
            <a:r>
              <a:rPr lang="fr-CH" altLang="en-US" sz="2000" dirty="0" smtClean="0">
                <a:latin typeface="Calibri" pitchFamily="34" charset="0"/>
              </a:rPr>
              <a:t>.  </a:t>
            </a:r>
          </a:p>
          <a:p>
            <a:pPr algn="just" eaLnBrk="1" hangingPunct="1">
              <a:buFont typeface="Wingdings" pitchFamily="2" charset="2"/>
              <a:buNone/>
            </a:pPr>
            <a:endParaRPr lang="fr-CH" altLang="en-US" sz="2000" dirty="0" smtClean="0">
              <a:latin typeface="Calibri" pitchFamily="34" charset="0"/>
            </a:endParaRPr>
          </a:p>
          <a:p>
            <a:pPr algn="just" eaLnBrk="1" hangingPunct="1"/>
            <a:r>
              <a:rPr lang="fr-CH" altLang="en-US" sz="2000" dirty="0" smtClean="0">
                <a:latin typeface="Calibri" pitchFamily="34" charset="0"/>
              </a:rPr>
              <a:t>The </a:t>
            </a:r>
            <a:r>
              <a:rPr lang="en-US" altLang="en-US" sz="2000" dirty="0" smtClean="0">
                <a:latin typeface="Calibri" pitchFamily="34" charset="0"/>
              </a:rPr>
              <a:t>detailed</a:t>
            </a:r>
            <a:r>
              <a:rPr lang="fr-CH" altLang="en-US" sz="2000" dirty="0" smtClean="0">
                <a:latin typeface="Calibri" pitchFamily="34" charset="0"/>
              </a:rPr>
              <a:t> </a:t>
            </a:r>
            <a:r>
              <a:rPr lang="en-US" altLang="en-US" sz="2000" dirty="0" smtClean="0">
                <a:latin typeface="Calibri" pitchFamily="34" charset="0"/>
              </a:rPr>
              <a:t>rules</a:t>
            </a:r>
            <a:r>
              <a:rPr lang="fr-CH" altLang="en-US" sz="2000" dirty="0" smtClean="0">
                <a:latin typeface="Calibri" pitchFamily="34" charset="0"/>
              </a:rPr>
              <a:t> for the </a:t>
            </a:r>
            <a:r>
              <a:rPr lang="en-US" altLang="en-US" sz="2000" dirty="0" smtClean="0">
                <a:latin typeface="Calibri" pitchFamily="34" charset="0"/>
              </a:rPr>
              <a:t>lodging</a:t>
            </a:r>
            <a:r>
              <a:rPr lang="fr-CH" altLang="en-US" sz="2000" dirty="0" smtClean="0">
                <a:latin typeface="Calibri" pitchFamily="34" charset="0"/>
              </a:rPr>
              <a:t> of an </a:t>
            </a:r>
            <a:r>
              <a:rPr lang="en-US" altLang="en-US" sz="2000" dirty="0" smtClean="0">
                <a:latin typeface="Calibri" pitchFamily="34" charset="0"/>
              </a:rPr>
              <a:t>appeal</a:t>
            </a:r>
            <a:r>
              <a:rPr lang="fr-CH" altLang="en-US" sz="2000" dirty="0" smtClean="0">
                <a:latin typeface="Calibri" pitchFamily="34" charset="0"/>
              </a:rPr>
              <a:t> and the </a:t>
            </a:r>
            <a:r>
              <a:rPr lang="en-US" altLang="en-US" sz="2000" dirty="0" smtClean="0">
                <a:latin typeface="Calibri" pitchFamily="34" charset="0"/>
              </a:rPr>
              <a:t>timescale</a:t>
            </a:r>
            <a:r>
              <a:rPr lang="fr-CH" altLang="en-US" sz="2000" dirty="0" smtClean="0">
                <a:latin typeface="Calibri" pitchFamily="34" charset="0"/>
              </a:rPr>
              <a:t> (deadlines) are set out in</a:t>
            </a:r>
            <a:r>
              <a:rPr lang="fr-BE" altLang="en-US" sz="2000" b="1" dirty="0">
                <a:latin typeface="Calibri" pitchFamily="34" charset="0"/>
              </a:rPr>
              <a:t> Article </a:t>
            </a:r>
            <a:r>
              <a:rPr lang="fr-BE" altLang="en-US" sz="2000" b="1" dirty="0" smtClean="0">
                <a:latin typeface="Calibri" pitchFamily="34" charset="0"/>
              </a:rPr>
              <a:t>15 </a:t>
            </a:r>
            <a:r>
              <a:rPr lang="fr-BE" altLang="en-US" sz="2000" dirty="0">
                <a:latin typeface="Calibri" pitchFamily="34" charset="0"/>
              </a:rPr>
              <a:t>of the Policy</a:t>
            </a:r>
            <a:r>
              <a:rPr lang="fr-CH" altLang="en-US" sz="2000" dirty="0" smtClean="0">
                <a:latin typeface="Calibri" pitchFamily="34" charset="0"/>
              </a:rPr>
              <a:t> and </a:t>
            </a:r>
            <a:r>
              <a:rPr lang="fr-CH" altLang="en-US" sz="2000" b="1" dirty="0" smtClean="0">
                <a:latin typeface="Calibri" pitchFamily="34" charset="0"/>
              </a:rPr>
              <a:t>in the notification of the </a:t>
            </a:r>
            <a:r>
              <a:rPr lang="fr-CH" altLang="en-US" sz="2000" b="1" dirty="0" err="1" smtClean="0">
                <a:latin typeface="Calibri" pitchFamily="34" charset="0"/>
              </a:rPr>
              <a:t>CEA’s</a:t>
            </a:r>
            <a:r>
              <a:rPr lang="fr-CH" altLang="en-US" sz="2000" b="1" dirty="0" smtClean="0">
                <a:latin typeface="Calibri" pitchFamily="34" charset="0"/>
              </a:rPr>
              <a:t> </a:t>
            </a:r>
            <a:r>
              <a:rPr lang="fr-CH" altLang="en-US" sz="2000" b="1" dirty="0" err="1" smtClean="0">
                <a:latin typeface="Calibri" pitchFamily="34" charset="0"/>
              </a:rPr>
              <a:t>decisions</a:t>
            </a:r>
            <a:r>
              <a:rPr lang="fr-CH" altLang="en-US" sz="2000" b="1" dirty="0" smtClean="0">
                <a:latin typeface="Calibri" pitchFamily="34" charset="0"/>
              </a:rPr>
              <a:t>.</a:t>
            </a:r>
            <a:r>
              <a:rPr lang="fr-FR" altLang="en-US" sz="2000" b="1" dirty="0" smtClean="0"/>
              <a:t> </a:t>
            </a:r>
            <a:endParaRPr lang="fr-FR" altLang="en-US" sz="2000" b="1" dirty="0"/>
          </a:p>
          <a:p>
            <a:pPr algn="just" eaLnBrk="1" hangingPunct="1"/>
            <a:r>
              <a:rPr lang="fr-FR" altLang="en-US" sz="2000" dirty="0" smtClean="0">
                <a:latin typeface="Calibri" panose="020F0502020204030204" pitchFamily="34" charset="0"/>
              </a:rPr>
              <a:t>All information about the Complaints </a:t>
            </a:r>
            <a:r>
              <a:rPr lang="en-US" altLang="en-US" sz="2000" dirty="0" smtClean="0">
                <a:latin typeface="Calibri" panose="020F0502020204030204" pitchFamily="34" charset="0"/>
              </a:rPr>
              <a:t>Board</a:t>
            </a:r>
            <a:r>
              <a:rPr lang="fr-FR" altLang="en-US" sz="2000" dirty="0" smtClean="0">
                <a:latin typeface="Calibri" panose="020F0502020204030204" pitchFamily="34" charset="0"/>
              </a:rPr>
              <a:t> </a:t>
            </a:r>
            <a:r>
              <a:rPr lang="en-US" altLang="en-US" sz="2000" dirty="0" smtClean="0">
                <a:latin typeface="Calibri" panose="020F0502020204030204" pitchFamily="34" charset="0"/>
              </a:rPr>
              <a:t>can</a:t>
            </a:r>
            <a:r>
              <a:rPr lang="fr-FR" altLang="en-US" sz="2000" dirty="0" smtClean="0">
                <a:latin typeface="Calibri" panose="020F0502020204030204" pitchFamily="34" charset="0"/>
              </a:rPr>
              <a:t> </a:t>
            </a:r>
            <a:r>
              <a:rPr lang="en-US" altLang="en-US" sz="2000" dirty="0" smtClean="0">
                <a:latin typeface="Calibri" panose="020F0502020204030204" pitchFamily="34" charset="0"/>
              </a:rPr>
              <a:t>be</a:t>
            </a:r>
            <a:r>
              <a:rPr lang="fr-FR" altLang="en-US" sz="2000" dirty="0" smtClean="0">
                <a:latin typeface="Calibri" panose="020F0502020204030204" pitchFamily="34" charset="0"/>
              </a:rPr>
              <a:t> </a:t>
            </a:r>
            <a:r>
              <a:rPr lang="en-US" altLang="en-US" sz="2000" dirty="0" smtClean="0">
                <a:latin typeface="Calibri" panose="020F0502020204030204" pitchFamily="34" charset="0"/>
              </a:rPr>
              <a:t>found</a:t>
            </a:r>
            <a:r>
              <a:rPr lang="fr-FR" altLang="en-US" sz="2000" dirty="0" smtClean="0">
                <a:latin typeface="Calibri" panose="020F0502020204030204" pitchFamily="34" charset="0"/>
              </a:rPr>
              <a:t> at  </a:t>
            </a:r>
          </a:p>
          <a:p>
            <a:pPr marL="0" indent="0" eaLnBrk="1" hangingPunct="1">
              <a:buNone/>
            </a:pPr>
            <a:r>
              <a:rPr lang="fr-FR" altLang="en-US" sz="2000" dirty="0">
                <a:latin typeface="Calibri" panose="020F0502020204030204" pitchFamily="34" charset="0"/>
              </a:rPr>
              <a:t>	</a:t>
            </a:r>
            <a:r>
              <a:rPr lang="fr-FR" altLang="en-US" sz="2000" dirty="0" smtClean="0">
                <a:latin typeface="Calibri" panose="020F0502020204030204" pitchFamily="34" charset="0"/>
              </a:rPr>
              <a:t>		</a:t>
            </a:r>
            <a:r>
              <a:rPr lang="en-GB" sz="2000" u="sng" dirty="0" smtClean="0">
                <a:hlinkClick r:id="rId2"/>
              </a:rPr>
              <a:t>http</a:t>
            </a:r>
            <a:r>
              <a:rPr lang="en-GB" sz="2000" u="sng" dirty="0">
                <a:hlinkClick r:id="rId2"/>
              </a:rPr>
              <a:t>://schola-europaea.eu/cree/</a:t>
            </a:r>
            <a:endParaRPr lang="en-US" sz="2000" dirty="0"/>
          </a:p>
          <a:p>
            <a:pPr marL="0" indent="0" algn="just" eaLnBrk="1" hangingPunct="1">
              <a:buNone/>
            </a:pPr>
            <a:endParaRPr lang="fr-FR" altLang="en-US" sz="2000" dirty="0" smtClean="0">
              <a:latin typeface="Calibri" panose="020F0502020204030204" pitchFamily="34" charset="0"/>
            </a:endParaRPr>
          </a:p>
          <a:p>
            <a:pPr marL="0" indent="0" algn="just" eaLnBrk="1" hangingPunct="1">
              <a:buNone/>
            </a:pPr>
            <a:endParaRPr lang="fr-FR" altLang="en-US" sz="2000" dirty="0" smtClean="0"/>
          </a:p>
        </p:txBody>
      </p:sp>
      <p:sp>
        <p:nvSpPr>
          <p:cNvPr id="3" name="Slide Number Placeholder 2"/>
          <p:cNvSpPr>
            <a:spLocks noGrp="1"/>
          </p:cNvSpPr>
          <p:nvPr>
            <p:ph type="sldNum" sz="quarter" idx="11"/>
          </p:nvPr>
        </p:nvSpPr>
        <p:spPr/>
        <p:txBody>
          <a:bodyPr/>
          <a:lstStyle/>
          <a:p>
            <a:fld id="{3EA60C30-232B-43A0-8F1E-0F9C8E00EFFF}" type="slidenum">
              <a:rPr lang="fr-FR" altLang="en-US" smtClean="0">
                <a:solidFill>
                  <a:schemeClr val="bg1">
                    <a:lumMod val="50000"/>
                  </a:schemeClr>
                </a:solidFill>
                <a:latin typeface="+mn-lt"/>
              </a:rPr>
              <a:pPr/>
              <a:t>44</a:t>
            </a:fld>
            <a:endParaRPr lang="fr-FR" altLang="en-US" dirty="0">
              <a:solidFill>
                <a:schemeClr val="bg1">
                  <a:lumMod val="50000"/>
                </a:schemeClr>
              </a:solidFill>
              <a:latin typeface="+mn-lt"/>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95536" y="548680"/>
            <a:ext cx="8229600" cy="403058"/>
          </a:xfrm>
        </p:spPr>
        <p:txBody>
          <a:bodyPr/>
          <a:lstStyle/>
          <a:p>
            <a:pPr algn="just"/>
            <a:r>
              <a:rPr lang="en-US" sz="2800" b="1" dirty="0">
                <a:solidFill>
                  <a:schemeClr val="bg2">
                    <a:lumMod val="60000"/>
                    <a:lumOff val="40000"/>
                  </a:schemeClr>
                </a:solidFill>
                <a:latin typeface="Calibri" panose="020F0502020204030204" pitchFamily="34" charset="0"/>
                <a:cs typeface="Calibri" panose="020F0502020204030204" pitchFamily="34" charset="0"/>
              </a:rPr>
              <a:t>Pilot project: cross-transfers scheme</a:t>
            </a:r>
            <a:endParaRPr lang="fr-BE" sz="2800" b="1" dirty="0">
              <a:solidFill>
                <a:schemeClr val="bg2">
                  <a:lumMod val="60000"/>
                  <a:lumOff val="40000"/>
                </a:schemeClr>
              </a:solidFill>
              <a:latin typeface="Calibri" panose="020F0502020204030204" pitchFamily="34" charset="0"/>
              <a:cs typeface="Calibri" panose="020F0502020204030204" pitchFamily="34" charset="0"/>
            </a:endParaRPr>
          </a:p>
        </p:txBody>
      </p:sp>
      <p:sp>
        <p:nvSpPr>
          <p:cNvPr id="8" name="Content Placeholder 7"/>
          <p:cNvSpPr>
            <a:spLocks noGrp="1"/>
          </p:cNvSpPr>
          <p:nvPr>
            <p:ph idx="1"/>
          </p:nvPr>
        </p:nvSpPr>
        <p:spPr>
          <a:xfrm>
            <a:off x="395536" y="1052736"/>
            <a:ext cx="8229600" cy="5285574"/>
          </a:xfrm>
        </p:spPr>
        <p:txBody>
          <a:bodyPr/>
          <a:lstStyle/>
          <a:p>
            <a:pPr marL="0" indent="0">
              <a:buNone/>
            </a:pPr>
            <a:r>
              <a:rPr lang="en-US" sz="1800" dirty="0">
                <a:solidFill>
                  <a:schemeClr val="bg2">
                    <a:lumMod val="60000"/>
                    <a:lumOff val="40000"/>
                  </a:schemeClr>
                </a:solidFill>
              </a:rPr>
              <a:t>Articles 9.13. to 9.22. of the Enrolment </a:t>
            </a:r>
            <a:r>
              <a:rPr lang="en-US" sz="1800" dirty="0" smtClean="0">
                <a:solidFill>
                  <a:schemeClr val="bg2">
                    <a:lumMod val="60000"/>
                    <a:lumOff val="40000"/>
                  </a:schemeClr>
                </a:solidFill>
              </a:rPr>
              <a:t>Policy</a:t>
            </a:r>
            <a:endParaRPr lang="en-US" sz="1800" dirty="0">
              <a:solidFill>
                <a:schemeClr val="bg2">
                  <a:lumMod val="60000"/>
                  <a:lumOff val="40000"/>
                </a:schemeClr>
              </a:solidFill>
            </a:endParaRPr>
          </a:p>
          <a:p>
            <a:r>
              <a:rPr lang="en-GB" sz="1800" dirty="0">
                <a:latin typeface="Calibri" panose="020F0502020204030204" pitchFamily="34" charset="0"/>
                <a:ea typeface="Times New Roman" panose="02020603050405020304" pitchFamily="18" charset="0"/>
                <a:cs typeface="Calibri" panose="020F0502020204030204" pitchFamily="34" charset="0"/>
              </a:rPr>
              <a:t>The legal representatives of children attending one of the Brussels schools/sites may submit a cross-transfer application, in order to offer to </a:t>
            </a:r>
            <a:r>
              <a:rPr lang="en-GB" sz="1800" b="1" dirty="0">
                <a:latin typeface="Calibri" panose="020F0502020204030204" pitchFamily="34" charset="0"/>
                <a:ea typeface="Times New Roman" panose="02020603050405020304" pitchFamily="18" charset="0"/>
                <a:cs typeface="Calibri" panose="020F0502020204030204" pitchFamily="34" charset="0"/>
              </a:rPr>
              <a:t>exchange the place held by their child for a place held by another child at a specific school/site</a:t>
            </a:r>
            <a:r>
              <a:rPr lang="en-GB" sz="1800" dirty="0">
                <a:latin typeface="Calibri" panose="020F0502020204030204" pitchFamily="34" charset="0"/>
                <a:ea typeface="Times New Roman" panose="02020603050405020304" pitchFamily="18" charset="0"/>
                <a:cs typeface="Calibri" panose="020F0502020204030204" pitchFamily="34" charset="0"/>
              </a:rPr>
              <a:t>, in anticipation of the beginning of the 2018-2019 school year in September 2018.</a:t>
            </a:r>
          </a:p>
          <a:p>
            <a:pPr>
              <a:buSzPct val="130000"/>
              <a:buFont typeface="Wingdings" panose="05000000000000000000" pitchFamily="2" charset="2"/>
              <a:buChar char="§"/>
            </a:pPr>
            <a:r>
              <a:rPr lang="en-US" sz="1800" dirty="0">
                <a:latin typeface="Calibri" panose="020F0502020204030204" pitchFamily="34" charset="0"/>
                <a:cs typeface="Calibri" panose="020F0502020204030204" pitchFamily="34" charset="0"/>
              </a:rPr>
              <a:t>Special online form. </a:t>
            </a:r>
          </a:p>
          <a:p>
            <a:pPr>
              <a:buSzPct val="130000"/>
              <a:buFont typeface="Wingdings" panose="05000000000000000000" pitchFamily="2" charset="2"/>
              <a:buChar char="§"/>
            </a:pPr>
            <a:r>
              <a:rPr lang="en-US" sz="1800" dirty="0">
                <a:latin typeface="Calibri" panose="020F0502020204030204" pitchFamily="34" charset="0"/>
                <a:cs typeface="Calibri" panose="020F0502020204030204" pitchFamily="34" charset="0"/>
              </a:rPr>
              <a:t>Applications submitted between 1 February 2018 and 14 February 2018. </a:t>
            </a:r>
          </a:p>
          <a:p>
            <a:pPr>
              <a:buSzPct val="130000"/>
              <a:buFont typeface="Wingdings" panose="05000000000000000000" pitchFamily="2" charset="2"/>
              <a:buChar char="§"/>
            </a:pPr>
            <a:r>
              <a:rPr lang="en-GB" sz="1800" dirty="0">
                <a:latin typeface="Calibri" panose="020F0502020204030204" pitchFamily="34" charset="0"/>
                <a:cs typeface="Calibri" panose="020F0502020204030204" pitchFamily="34" charset="0"/>
              </a:rPr>
              <a:t>The application will be accepted if there is a </a:t>
            </a:r>
            <a:r>
              <a:rPr lang="en-GB" sz="1800" b="1" dirty="0">
                <a:latin typeface="Calibri" panose="020F0502020204030204" pitchFamily="34" charset="0"/>
                <a:cs typeface="Calibri" panose="020F0502020204030204" pitchFamily="34" charset="0"/>
              </a:rPr>
              <a:t>corresponding cross-transfer application for a pupil in the same year group of the same language section </a:t>
            </a:r>
            <a:r>
              <a:rPr lang="en-GB" sz="1800" dirty="0">
                <a:latin typeface="Calibri" panose="020F0502020204030204" pitchFamily="34" charset="0"/>
                <a:cs typeface="Calibri" panose="020F0502020204030204" pitchFamily="34" charset="0"/>
              </a:rPr>
              <a:t>for whom a transfer is sought to the school/site currently attended by the child of the transfer applicant whose application is being dealt with (‘perfect transfer’).  </a:t>
            </a:r>
          </a:p>
          <a:p>
            <a:pPr>
              <a:buSzPct val="130000"/>
              <a:buFont typeface="Wingdings" panose="05000000000000000000" pitchFamily="2" charset="2"/>
              <a:buChar char="§"/>
            </a:pPr>
            <a:r>
              <a:rPr lang="en-GB" sz="1800" dirty="0">
                <a:latin typeface="Calibri" panose="020F0502020204030204" pitchFamily="34" charset="0"/>
                <a:cs typeface="Calibri" panose="020F0502020204030204" pitchFamily="34" charset="0"/>
              </a:rPr>
              <a:t>Allowed only </a:t>
            </a:r>
            <a:r>
              <a:rPr lang="en-GB" sz="1800" b="1" dirty="0">
                <a:latin typeface="Calibri" panose="020F0502020204030204" pitchFamily="34" charset="0"/>
                <a:cs typeface="Calibri" panose="020F0502020204030204" pitchFamily="34" charset="0"/>
              </a:rPr>
              <a:t>if the options</a:t>
            </a:r>
            <a:r>
              <a:rPr lang="en-GB" sz="1800" dirty="0">
                <a:latin typeface="Calibri" panose="020F0502020204030204" pitchFamily="34" charset="0"/>
                <a:cs typeface="Calibri" panose="020F0502020204030204" pitchFamily="34" charset="0"/>
              </a:rPr>
              <a:t> </a:t>
            </a:r>
            <a:r>
              <a:rPr lang="en-GB" sz="1800" b="1" dirty="0">
                <a:latin typeface="Calibri" panose="020F0502020204030204" pitchFamily="34" charset="0"/>
                <a:cs typeface="Calibri" panose="020F0502020204030204" pitchFamily="34" charset="0"/>
              </a:rPr>
              <a:t>can be taught at the two schools/sites concerned</a:t>
            </a:r>
            <a:r>
              <a:rPr lang="en-GB" sz="1800" dirty="0">
                <a:latin typeface="Calibri" panose="020F0502020204030204" pitchFamily="34" charset="0"/>
                <a:cs typeface="Calibri" panose="020F0502020204030204" pitchFamily="34" charset="0"/>
              </a:rPr>
              <a:t>.</a:t>
            </a:r>
          </a:p>
          <a:p>
            <a:pPr>
              <a:buSzPct val="130000"/>
              <a:buFont typeface="Wingdings" panose="05000000000000000000" pitchFamily="2" charset="2"/>
              <a:buChar char="§"/>
            </a:pPr>
            <a:r>
              <a:rPr lang="en-GB" sz="1800" dirty="0">
                <a:latin typeface="Calibri" panose="020F0502020204030204" pitchFamily="34" charset="0"/>
                <a:cs typeface="Calibri" panose="020F0502020204030204" pitchFamily="34" charset="0"/>
              </a:rPr>
              <a:t>Solely for pupils who were on roll in the nursery classes and in classes </a:t>
            </a:r>
            <a:r>
              <a:rPr lang="en-GB" sz="1800" b="1" dirty="0">
                <a:latin typeface="Calibri" panose="020F0502020204030204" pitchFamily="34" charset="0"/>
                <a:cs typeface="Calibri" panose="020F0502020204030204" pitchFamily="34" charset="0"/>
              </a:rPr>
              <a:t>up to and including S4 </a:t>
            </a:r>
            <a:r>
              <a:rPr lang="en-GB" sz="1800" dirty="0">
                <a:latin typeface="Calibri" panose="020F0502020204030204" pitchFamily="34" charset="0"/>
                <a:cs typeface="Calibri" panose="020F0502020204030204" pitchFamily="34" charset="0"/>
              </a:rPr>
              <a:t>during the 2017-2018 school year.</a:t>
            </a:r>
          </a:p>
          <a:p>
            <a:pPr>
              <a:buSzPct val="130000"/>
              <a:buFont typeface="Wingdings" panose="05000000000000000000" pitchFamily="2" charset="2"/>
              <a:buChar char="§"/>
            </a:pPr>
            <a:r>
              <a:rPr lang="en-GB" sz="1800" dirty="0">
                <a:latin typeface="Calibri" panose="020F0502020204030204" pitchFamily="34" charset="0"/>
                <a:cs typeface="Calibri" panose="020F0502020204030204" pitchFamily="34" charset="0"/>
              </a:rPr>
              <a:t>Cross-transfer applications will be </a:t>
            </a:r>
            <a:r>
              <a:rPr lang="en-GB" sz="1800" b="1" dirty="0">
                <a:latin typeface="Calibri" panose="020F0502020204030204" pitchFamily="34" charset="0"/>
                <a:cs typeface="Calibri" panose="020F0502020204030204" pitchFamily="34" charset="0"/>
              </a:rPr>
              <a:t>irrevocable</a:t>
            </a:r>
            <a:r>
              <a:rPr lang="en-GB" sz="1800" dirty="0">
                <a:latin typeface="Calibri" panose="020F0502020204030204" pitchFamily="34" charset="0"/>
                <a:cs typeface="Calibri" panose="020F0502020204030204" pitchFamily="34" charset="0"/>
              </a:rPr>
              <a:t>, the two pupils being automatically transferred by dint of the CEA’s decision, without its being possible for the applicants to refuse the place offered. </a:t>
            </a:r>
            <a:endParaRPr lang="fr-BE" sz="1800" dirty="0">
              <a:latin typeface="Calibri" panose="020F0502020204030204" pitchFamily="34" charset="0"/>
              <a:cs typeface="Calibri" panose="020F0502020204030204" pitchFamily="34" charset="0"/>
            </a:endParaRPr>
          </a:p>
          <a:p>
            <a:pPr>
              <a:buSzPct val="130000"/>
              <a:buFont typeface="Wingdings" panose="05000000000000000000" pitchFamily="2" charset="2"/>
              <a:buChar char="§"/>
            </a:pPr>
            <a:endParaRPr lang="fr-BE" sz="1800" dirty="0"/>
          </a:p>
          <a:p>
            <a:pPr>
              <a:buSzPct val="130000"/>
              <a:buFont typeface="Wingdings" panose="05000000000000000000" pitchFamily="2" charset="2"/>
              <a:buChar char="§"/>
            </a:pPr>
            <a:endParaRPr lang="en-US" sz="1350" dirty="0"/>
          </a:p>
        </p:txBody>
      </p:sp>
      <p:sp>
        <p:nvSpPr>
          <p:cNvPr id="2" name="Slide Number Placeholder 1"/>
          <p:cNvSpPr>
            <a:spLocks noGrp="1"/>
          </p:cNvSpPr>
          <p:nvPr>
            <p:ph type="sldNum" sz="quarter" idx="11"/>
          </p:nvPr>
        </p:nvSpPr>
        <p:spPr/>
        <p:txBody>
          <a:bodyPr/>
          <a:lstStyle/>
          <a:p>
            <a:fld id="{BE1D9DCA-9F0B-4B5A-BBDD-308153C70D43}" type="slidenum">
              <a:rPr lang="fr-FR" altLang="en-US" smtClean="0">
                <a:solidFill>
                  <a:schemeClr val="bg1">
                    <a:lumMod val="50000"/>
                  </a:schemeClr>
                </a:solidFill>
                <a:latin typeface="+mn-lt"/>
              </a:rPr>
              <a:pPr/>
              <a:t>45</a:t>
            </a:fld>
            <a:endParaRPr lang="fr-FR" altLang="en-US" dirty="0">
              <a:solidFill>
                <a:schemeClr val="bg1">
                  <a:lumMod val="50000"/>
                </a:schemeClr>
              </a:solidFill>
              <a:latin typeface="+mn-lt"/>
            </a:endParaRPr>
          </a:p>
        </p:txBody>
      </p:sp>
    </p:spTree>
    <p:extLst>
      <p:ext uri="{BB962C8B-B14F-4D97-AF65-F5344CB8AC3E}">
        <p14:creationId xmlns:p14="http://schemas.microsoft.com/office/powerpoint/2010/main" val="24217210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Espace réservé du numéro de diapositive 3"/>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3200" b="1">
                <a:solidFill>
                  <a:schemeClr val="bg1"/>
                </a:solidFill>
                <a:latin typeface="Calibri" pitchFamily="34" charset="0"/>
              </a:defRPr>
            </a:lvl1pPr>
            <a:lvl2pPr marL="742950" indent="-285750" eaLnBrk="0" hangingPunct="0">
              <a:defRPr sz="3200" b="1">
                <a:solidFill>
                  <a:schemeClr val="bg1"/>
                </a:solidFill>
                <a:latin typeface="Calibri" pitchFamily="34" charset="0"/>
              </a:defRPr>
            </a:lvl2pPr>
            <a:lvl3pPr marL="1143000" indent="-228600" eaLnBrk="0" hangingPunct="0">
              <a:defRPr sz="3200" b="1">
                <a:solidFill>
                  <a:schemeClr val="bg1"/>
                </a:solidFill>
                <a:latin typeface="Calibri" pitchFamily="34" charset="0"/>
              </a:defRPr>
            </a:lvl3pPr>
            <a:lvl4pPr marL="1600200" indent="-228600" eaLnBrk="0" hangingPunct="0">
              <a:defRPr sz="3200" b="1">
                <a:solidFill>
                  <a:schemeClr val="bg1"/>
                </a:solidFill>
                <a:latin typeface="Calibri" pitchFamily="34" charset="0"/>
              </a:defRPr>
            </a:lvl4pPr>
            <a:lvl5pPr marL="2057400" indent="-228600" eaLnBrk="0" hangingPunct="0">
              <a:defRPr sz="3200" b="1">
                <a:solidFill>
                  <a:schemeClr val="bg1"/>
                </a:solidFill>
                <a:latin typeface="Calibri" pitchFamily="34" charset="0"/>
              </a:defRPr>
            </a:lvl5pPr>
            <a:lvl6pPr marL="2514600" indent="-228600" eaLnBrk="0" fontAlgn="base" hangingPunct="0">
              <a:spcBef>
                <a:spcPct val="0"/>
              </a:spcBef>
              <a:spcAft>
                <a:spcPct val="0"/>
              </a:spcAft>
              <a:defRPr sz="3200" b="1">
                <a:solidFill>
                  <a:schemeClr val="bg1"/>
                </a:solidFill>
                <a:latin typeface="Calibri" pitchFamily="34" charset="0"/>
              </a:defRPr>
            </a:lvl6pPr>
            <a:lvl7pPr marL="2971800" indent="-228600" eaLnBrk="0" fontAlgn="base" hangingPunct="0">
              <a:spcBef>
                <a:spcPct val="0"/>
              </a:spcBef>
              <a:spcAft>
                <a:spcPct val="0"/>
              </a:spcAft>
              <a:defRPr sz="3200" b="1">
                <a:solidFill>
                  <a:schemeClr val="bg1"/>
                </a:solidFill>
                <a:latin typeface="Calibri" pitchFamily="34" charset="0"/>
              </a:defRPr>
            </a:lvl7pPr>
            <a:lvl8pPr marL="3429000" indent="-228600" eaLnBrk="0" fontAlgn="base" hangingPunct="0">
              <a:spcBef>
                <a:spcPct val="0"/>
              </a:spcBef>
              <a:spcAft>
                <a:spcPct val="0"/>
              </a:spcAft>
              <a:defRPr sz="3200" b="1">
                <a:solidFill>
                  <a:schemeClr val="bg1"/>
                </a:solidFill>
                <a:latin typeface="Calibri" pitchFamily="34" charset="0"/>
              </a:defRPr>
            </a:lvl8pPr>
            <a:lvl9pPr marL="3886200" indent="-228600" eaLnBrk="0" fontAlgn="base" hangingPunct="0">
              <a:spcBef>
                <a:spcPct val="0"/>
              </a:spcBef>
              <a:spcAft>
                <a:spcPct val="0"/>
              </a:spcAft>
              <a:defRPr sz="3200" b="1">
                <a:solidFill>
                  <a:schemeClr val="bg1"/>
                </a:solidFill>
                <a:latin typeface="Calibri" pitchFamily="34" charset="0"/>
              </a:defRPr>
            </a:lvl9pPr>
          </a:lstStyle>
          <a:p>
            <a:pPr algn="r" eaLnBrk="1" hangingPunct="1"/>
            <a:fld id="{847ED948-99D8-4227-B66E-46E36E4F3B56}" type="slidenum">
              <a:rPr lang="en-GB" altLang="en-US" sz="1200" b="0">
                <a:solidFill>
                  <a:schemeClr val="tx2"/>
                </a:solidFill>
                <a:latin typeface="Arial" pitchFamily="34" charset="0"/>
                <a:ea typeface="ＭＳ Ｐゴシック" pitchFamily="34" charset="-128"/>
              </a:rPr>
              <a:pPr algn="r" eaLnBrk="1" hangingPunct="1"/>
              <a:t>46</a:t>
            </a:fld>
            <a:endParaRPr lang="en-GB" altLang="en-US" sz="1200" b="0" dirty="0">
              <a:solidFill>
                <a:schemeClr val="tx2"/>
              </a:solidFill>
              <a:latin typeface="Arial" pitchFamily="34" charset="0"/>
              <a:ea typeface="ＭＳ Ｐゴシック" pitchFamily="34" charset="-128"/>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9792" y="620687"/>
            <a:ext cx="3183782" cy="1368843"/>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9632" y="1994863"/>
            <a:ext cx="6592991" cy="4388346"/>
          </a:xfrm>
          <a:prstGeom prst="rect">
            <a:avLst/>
          </a:prstGeom>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idx="4294967295"/>
          </p:nvPr>
        </p:nvSpPr>
        <p:spPr>
          <a:xfrm>
            <a:off x="900897" y="396855"/>
            <a:ext cx="8283575" cy="647700"/>
          </a:xfrm>
        </p:spPr>
        <p:txBody>
          <a:bodyPr/>
          <a:lstStyle/>
          <a:p>
            <a:pPr algn="just" eaLnBrk="1" hangingPunct="1"/>
            <a:r>
              <a:rPr lang="en-US" altLang="en-US" sz="2800" b="1" dirty="0" smtClean="0">
                <a:solidFill>
                  <a:srgbClr val="0000FF"/>
                </a:solidFill>
                <a:latin typeface="Calibri" pitchFamily="34" charset="0"/>
              </a:rPr>
              <a:t>Who</a:t>
            </a:r>
            <a:r>
              <a:rPr lang="fr-FR" altLang="en-US" sz="2800" b="1" dirty="0" smtClean="0">
                <a:solidFill>
                  <a:srgbClr val="0000FF"/>
                </a:solidFill>
                <a:latin typeface="Calibri" pitchFamily="34" charset="0"/>
              </a:rPr>
              <a:t> </a:t>
            </a:r>
            <a:r>
              <a:rPr lang="en-US" altLang="en-US" sz="2800" b="1" dirty="0" smtClean="0">
                <a:solidFill>
                  <a:srgbClr val="0000FF"/>
                </a:solidFill>
                <a:latin typeface="Calibri" pitchFamily="34" charset="0"/>
              </a:rPr>
              <a:t>defines</a:t>
            </a:r>
            <a:r>
              <a:rPr lang="fr-FR" altLang="en-US" sz="2800" b="1" dirty="0" smtClean="0">
                <a:solidFill>
                  <a:srgbClr val="0000FF"/>
                </a:solidFill>
                <a:latin typeface="Calibri" pitchFamily="34" charset="0"/>
              </a:rPr>
              <a:t> the </a:t>
            </a:r>
            <a:r>
              <a:rPr lang="en-US" altLang="en-US" sz="2800" b="1" dirty="0" smtClean="0">
                <a:solidFill>
                  <a:srgbClr val="0000FF"/>
                </a:solidFill>
                <a:latin typeface="Calibri" pitchFamily="34" charset="0"/>
              </a:rPr>
              <a:t>pedagogical</a:t>
            </a:r>
            <a:r>
              <a:rPr lang="fr-FR" altLang="en-US" sz="2800" b="1" dirty="0" smtClean="0">
                <a:solidFill>
                  <a:srgbClr val="0000FF"/>
                </a:solidFill>
                <a:latin typeface="Calibri" pitchFamily="34" charset="0"/>
              </a:rPr>
              <a:t> </a:t>
            </a:r>
            <a:r>
              <a:rPr lang="en-US" altLang="en-US" sz="2800" b="1" dirty="0" smtClean="0">
                <a:solidFill>
                  <a:srgbClr val="0000FF"/>
                </a:solidFill>
                <a:latin typeface="Calibri" pitchFamily="34" charset="0"/>
              </a:rPr>
              <a:t>project</a:t>
            </a:r>
            <a:r>
              <a:rPr lang="fr-FR" altLang="en-US" sz="2800" b="1" dirty="0" smtClean="0">
                <a:solidFill>
                  <a:srgbClr val="0000FF"/>
                </a:solidFill>
                <a:latin typeface="Calibri" pitchFamily="34" charset="0"/>
              </a:rPr>
              <a:t>? </a:t>
            </a:r>
            <a:endParaRPr lang="en-US" altLang="en-US" sz="2400" b="1" u="sng" dirty="0" smtClean="0">
              <a:solidFill>
                <a:srgbClr val="00B050"/>
              </a:solidFill>
              <a:latin typeface="Calibri" pitchFamily="34" charset="0"/>
            </a:endParaRPr>
          </a:p>
        </p:txBody>
      </p:sp>
      <p:grpSp>
        <p:nvGrpSpPr>
          <p:cNvPr id="30724" name="Group 21"/>
          <p:cNvGrpSpPr>
            <a:grpSpLocks/>
          </p:cNvGrpSpPr>
          <p:nvPr/>
        </p:nvGrpSpPr>
        <p:grpSpPr bwMode="auto">
          <a:xfrm>
            <a:off x="395536" y="1052736"/>
            <a:ext cx="8464550" cy="5106988"/>
            <a:chOff x="113" y="890"/>
            <a:chExt cx="5332" cy="3217"/>
          </a:xfrm>
        </p:grpSpPr>
        <p:sp>
          <p:nvSpPr>
            <p:cNvPr id="6" name="Rectangle 5"/>
            <p:cNvSpPr/>
            <p:nvPr/>
          </p:nvSpPr>
          <p:spPr>
            <a:xfrm>
              <a:off x="1935" y="990"/>
              <a:ext cx="1845" cy="855"/>
            </a:xfrm>
            <a:prstGeom prst="rect">
              <a:avLst/>
            </a:prstGeom>
            <a:solidFill>
              <a:schemeClr val="accent6">
                <a:lumMod val="20000"/>
                <a:lumOff val="80000"/>
              </a:schemeClr>
            </a:solidFill>
            <a:ln>
              <a:solidFill>
                <a:schemeClr val="tx2"/>
              </a:solidFill>
            </a:ln>
          </p:spPr>
          <p:style>
            <a:lnRef idx="2">
              <a:schemeClr val="accent6"/>
            </a:lnRef>
            <a:fillRef idx="1">
              <a:schemeClr val="lt1"/>
            </a:fillRef>
            <a:effectRef idx="0">
              <a:schemeClr val="accent6"/>
            </a:effectRef>
            <a:fontRef idx="minor">
              <a:schemeClr val="dk1"/>
            </a:fontRef>
          </p:style>
          <p:txBody>
            <a:bodyPr anchor="ctr"/>
            <a:lstStyle/>
            <a:p>
              <a:pPr algn="ctr" eaLnBrk="0" hangingPunct="0">
                <a:defRPr/>
              </a:pPr>
              <a:r>
                <a:rPr lang="en-US" sz="1800" b="0" dirty="0"/>
                <a:t>BOARD OF GOVERNORS</a:t>
              </a:r>
            </a:p>
          </p:txBody>
        </p:sp>
        <p:sp>
          <p:nvSpPr>
            <p:cNvPr id="7" name="Rectangle 6"/>
            <p:cNvSpPr/>
            <p:nvPr/>
          </p:nvSpPr>
          <p:spPr>
            <a:xfrm>
              <a:off x="3960" y="1305"/>
              <a:ext cx="1350" cy="855"/>
            </a:xfrm>
            <a:prstGeom prst="rect">
              <a:avLst/>
            </a:prstGeom>
            <a:solidFill>
              <a:schemeClr val="bg1"/>
            </a:solidFill>
            <a:ln>
              <a:solidFill>
                <a:schemeClr val="tx2"/>
              </a:solidFill>
            </a:ln>
          </p:spPr>
          <p:style>
            <a:lnRef idx="2">
              <a:schemeClr val="accent6"/>
            </a:lnRef>
            <a:fillRef idx="1">
              <a:schemeClr val="lt1"/>
            </a:fillRef>
            <a:effectRef idx="0">
              <a:schemeClr val="accent6"/>
            </a:effectRef>
            <a:fontRef idx="minor">
              <a:schemeClr val="dk1"/>
            </a:fontRef>
          </p:style>
          <p:txBody>
            <a:bodyPr anchor="ctr"/>
            <a:lstStyle/>
            <a:p>
              <a:pPr algn="ctr" eaLnBrk="0" hangingPunct="0">
                <a:defRPr/>
              </a:pPr>
              <a:r>
                <a:rPr lang="en-US" sz="1800" b="0" dirty="0"/>
                <a:t>TROIKA</a:t>
              </a:r>
            </a:p>
          </p:txBody>
        </p:sp>
        <p:sp>
          <p:nvSpPr>
            <p:cNvPr id="8" name="Rectangle 7"/>
            <p:cNvSpPr/>
            <p:nvPr/>
          </p:nvSpPr>
          <p:spPr>
            <a:xfrm>
              <a:off x="3960" y="2295"/>
              <a:ext cx="1350" cy="900"/>
            </a:xfrm>
            <a:prstGeom prst="rect">
              <a:avLst/>
            </a:prstGeom>
            <a:solidFill>
              <a:schemeClr val="accent5"/>
            </a:solidFill>
            <a:ln>
              <a:solidFill>
                <a:schemeClr val="tx2"/>
              </a:solidFill>
            </a:ln>
          </p:spPr>
          <p:style>
            <a:lnRef idx="2">
              <a:schemeClr val="accent6"/>
            </a:lnRef>
            <a:fillRef idx="1">
              <a:schemeClr val="lt1"/>
            </a:fillRef>
            <a:effectRef idx="0">
              <a:schemeClr val="accent6"/>
            </a:effectRef>
            <a:fontRef idx="minor">
              <a:schemeClr val="dk1"/>
            </a:fontRef>
          </p:style>
          <p:txBody>
            <a:bodyPr anchor="ctr"/>
            <a:lstStyle/>
            <a:p>
              <a:pPr algn="ctr" eaLnBrk="0" hangingPunct="0">
                <a:defRPr/>
              </a:pPr>
              <a:r>
                <a:rPr lang="en-US" sz="1800" b="0" dirty="0"/>
                <a:t>BUDGETARY</a:t>
              </a:r>
            </a:p>
            <a:p>
              <a:pPr algn="ctr" eaLnBrk="0" hangingPunct="0">
                <a:defRPr/>
              </a:pPr>
              <a:r>
                <a:rPr lang="en-US" sz="1800" b="0" dirty="0"/>
                <a:t>COMMITTEE</a:t>
              </a:r>
            </a:p>
          </p:txBody>
        </p:sp>
        <p:sp>
          <p:nvSpPr>
            <p:cNvPr id="9" name="Rectangle 8"/>
            <p:cNvSpPr/>
            <p:nvPr/>
          </p:nvSpPr>
          <p:spPr>
            <a:xfrm>
              <a:off x="1980" y="2025"/>
              <a:ext cx="1845" cy="1170"/>
            </a:xfrm>
            <a:prstGeom prst="rect">
              <a:avLst/>
            </a:prstGeom>
            <a:solidFill>
              <a:schemeClr val="bg1"/>
            </a:solidFill>
            <a:ln>
              <a:solidFill>
                <a:schemeClr val="tx2"/>
              </a:solidFill>
            </a:ln>
          </p:spPr>
          <p:style>
            <a:lnRef idx="2">
              <a:schemeClr val="accent6"/>
            </a:lnRef>
            <a:fillRef idx="1">
              <a:schemeClr val="lt1"/>
            </a:fillRef>
            <a:effectRef idx="0">
              <a:schemeClr val="accent6"/>
            </a:effectRef>
            <a:fontRef idx="minor">
              <a:schemeClr val="dk1"/>
            </a:fontRef>
          </p:style>
          <p:txBody>
            <a:bodyPr anchor="ctr"/>
            <a:lstStyle>
              <a:lvl1pPr eaLnBrk="0" hangingPunct="0">
                <a:defRPr sz="3200" b="1">
                  <a:solidFill>
                    <a:schemeClr val="bg1"/>
                  </a:solidFill>
                  <a:latin typeface="Calibri" pitchFamily="34" charset="0"/>
                </a:defRPr>
              </a:lvl1pPr>
              <a:lvl2pPr marL="742950" indent="-285750" eaLnBrk="0" hangingPunct="0">
                <a:defRPr sz="3200" b="1">
                  <a:solidFill>
                    <a:schemeClr val="bg1"/>
                  </a:solidFill>
                  <a:latin typeface="Calibri" pitchFamily="34" charset="0"/>
                </a:defRPr>
              </a:lvl2pPr>
              <a:lvl3pPr marL="1143000" indent="-228600" eaLnBrk="0" hangingPunct="0">
                <a:defRPr sz="3200" b="1">
                  <a:solidFill>
                    <a:schemeClr val="bg1"/>
                  </a:solidFill>
                  <a:latin typeface="Calibri" pitchFamily="34" charset="0"/>
                </a:defRPr>
              </a:lvl3pPr>
              <a:lvl4pPr marL="1600200" indent="-228600" eaLnBrk="0" hangingPunct="0">
                <a:defRPr sz="3200" b="1">
                  <a:solidFill>
                    <a:schemeClr val="bg1"/>
                  </a:solidFill>
                  <a:latin typeface="Calibri" pitchFamily="34" charset="0"/>
                </a:defRPr>
              </a:lvl4pPr>
              <a:lvl5pPr marL="2057400" indent="-228600" eaLnBrk="0" hangingPunct="0">
                <a:defRPr sz="3200" b="1">
                  <a:solidFill>
                    <a:schemeClr val="bg1"/>
                  </a:solidFill>
                  <a:latin typeface="Calibri" pitchFamily="34" charset="0"/>
                </a:defRPr>
              </a:lvl5pPr>
              <a:lvl6pPr marL="2514600" indent="-228600" eaLnBrk="0" fontAlgn="base" hangingPunct="0">
                <a:spcBef>
                  <a:spcPct val="0"/>
                </a:spcBef>
                <a:spcAft>
                  <a:spcPct val="0"/>
                </a:spcAft>
                <a:defRPr sz="3200" b="1">
                  <a:solidFill>
                    <a:schemeClr val="bg1"/>
                  </a:solidFill>
                  <a:latin typeface="Calibri" pitchFamily="34" charset="0"/>
                </a:defRPr>
              </a:lvl6pPr>
              <a:lvl7pPr marL="2971800" indent="-228600" eaLnBrk="0" fontAlgn="base" hangingPunct="0">
                <a:spcBef>
                  <a:spcPct val="0"/>
                </a:spcBef>
                <a:spcAft>
                  <a:spcPct val="0"/>
                </a:spcAft>
                <a:defRPr sz="3200" b="1">
                  <a:solidFill>
                    <a:schemeClr val="bg1"/>
                  </a:solidFill>
                  <a:latin typeface="Calibri" pitchFamily="34" charset="0"/>
                </a:defRPr>
              </a:lvl7pPr>
              <a:lvl8pPr marL="3429000" indent="-228600" eaLnBrk="0" fontAlgn="base" hangingPunct="0">
                <a:spcBef>
                  <a:spcPct val="0"/>
                </a:spcBef>
                <a:spcAft>
                  <a:spcPct val="0"/>
                </a:spcAft>
                <a:defRPr sz="3200" b="1">
                  <a:solidFill>
                    <a:schemeClr val="bg1"/>
                  </a:solidFill>
                  <a:latin typeface="Calibri" pitchFamily="34" charset="0"/>
                </a:defRPr>
              </a:lvl8pPr>
              <a:lvl9pPr marL="3886200" indent="-228600" eaLnBrk="0" fontAlgn="base" hangingPunct="0">
                <a:spcBef>
                  <a:spcPct val="0"/>
                </a:spcBef>
                <a:spcAft>
                  <a:spcPct val="0"/>
                </a:spcAft>
                <a:defRPr sz="3200" b="1">
                  <a:solidFill>
                    <a:schemeClr val="bg1"/>
                  </a:solidFill>
                  <a:latin typeface="Calibri" pitchFamily="34" charset="0"/>
                </a:defRPr>
              </a:lvl9pPr>
            </a:lstStyle>
            <a:p>
              <a:pPr algn="ctr"/>
              <a:r>
                <a:rPr lang="en-US" altLang="en-US" sz="1800" b="0">
                  <a:solidFill>
                    <a:srgbClr val="000000"/>
                  </a:solidFill>
                  <a:latin typeface="Arial" pitchFamily="34" charset="0"/>
                </a:rPr>
                <a:t>GENERAL SECRETARIAT</a:t>
              </a:r>
            </a:p>
            <a:p>
              <a:pPr algn="ctr">
                <a:buFont typeface="Wingdings" pitchFamily="2" charset="2"/>
                <a:buChar char="ü"/>
              </a:pPr>
              <a:endParaRPr lang="en-US" altLang="en-US" sz="1800" b="0">
                <a:solidFill>
                  <a:srgbClr val="000000"/>
                </a:solidFill>
                <a:latin typeface="Arial" pitchFamily="34" charset="0"/>
              </a:endParaRPr>
            </a:p>
            <a:p>
              <a:pPr>
                <a:buFont typeface="Wingdings" pitchFamily="2" charset="2"/>
                <a:buChar char="ü"/>
              </a:pPr>
              <a:r>
                <a:rPr lang="en-US" altLang="en-US" sz="1400" b="0">
                  <a:solidFill>
                    <a:srgbClr val="000000"/>
                  </a:solidFill>
                  <a:latin typeface="Arial" pitchFamily="34" charset="0"/>
                </a:rPr>
                <a:t> </a:t>
              </a:r>
              <a:r>
                <a:rPr lang="en-US" altLang="en-US" sz="1600" b="0">
                  <a:solidFill>
                    <a:srgbClr val="000000"/>
                  </a:solidFill>
                  <a:latin typeface="Arial" pitchFamily="34" charset="0"/>
                </a:rPr>
                <a:t>Secretary-General and DSG</a:t>
              </a:r>
            </a:p>
            <a:p>
              <a:pPr>
                <a:buFont typeface="Wingdings" pitchFamily="2" charset="2"/>
                <a:buChar char="ü"/>
              </a:pPr>
              <a:r>
                <a:rPr lang="en-US" altLang="en-US" sz="1600" b="0">
                  <a:solidFill>
                    <a:srgbClr val="000000"/>
                  </a:solidFill>
                  <a:latin typeface="Arial" pitchFamily="34" charset="0"/>
                </a:rPr>
                <a:t>  Baccalaureate Unit</a:t>
              </a:r>
            </a:p>
          </p:txBody>
        </p:sp>
        <p:sp>
          <p:nvSpPr>
            <p:cNvPr id="10" name="Rectangle 9"/>
            <p:cNvSpPr/>
            <p:nvPr/>
          </p:nvSpPr>
          <p:spPr>
            <a:xfrm>
              <a:off x="113" y="890"/>
              <a:ext cx="1260" cy="585"/>
            </a:xfrm>
            <a:prstGeom prst="rect">
              <a:avLst/>
            </a:prstGeom>
            <a:solidFill>
              <a:schemeClr val="bg1"/>
            </a:solidFill>
            <a:ln>
              <a:solidFill>
                <a:schemeClr val="tx2"/>
              </a:solidFill>
            </a:ln>
          </p:spPr>
          <p:style>
            <a:lnRef idx="2">
              <a:schemeClr val="accent6"/>
            </a:lnRef>
            <a:fillRef idx="1">
              <a:schemeClr val="lt1"/>
            </a:fillRef>
            <a:effectRef idx="0">
              <a:schemeClr val="accent6"/>
            </a:effectRef>
            <a:fontRef idx="minor">
              <a:schemeClr val="dk1"/>
            </a:fontRef>
          </p:style>
          <p:txBody>
            <a:bodyPr anchor="ctr"/>
            <a:lstStyle/>
            <a:p>
              <a:pPr algn="ctr" eaLnBrk="0" hangingPunct="0">
                <a:defRPr/>
              </a:pPr>
              <a:r>
                <a:rPr lang="en-US" sz="1800" b="0" dirty="0"/>
                <a:t>COMPLAINTS BOARD</a:t>
              </a:r>
            </a:p>
          </p:txBody>
        </p:sp>
        <p:sp>
          <p:nvSpPr>
            <p:cNvPr id="11" name="Rectangle 10"/>
            <p:cNvSpPr/>
            <p:nvPr/>
          </p:nvSpPr>
          <p:spPr>
            <a:xfrm>
              <a:off x="450" y="1620"/>
              <a:ext cx="1305" cy="630"/>
            </a:xfrm>
            <a:prstGeom prst="rect">
              <a:avLst/>
            </a:prstGeom>
            <a:solidFill>
              <a:schemeClr val="bg1"/>
            </a:solidFill>
            <a:ln>
              <a:solidFill>
                <a:schemeClr val="tx2"/>
              </a:solidFill>
            </a:ln>
          </p:spPr>
          <p:style>
            <a:lnRef idx="2">
              <a:schemeClr val="accent6"/>
            </a:lnRef>
            <a:fillRef idx="1">
              <a:schemeClr val="lt1"/>
            </a:fillRef>
            <a:effectRef idx="0">
              <a:schemeClr val="accent6"/>
            </a:effectRef>
            <a:fontRef idx="minor">
              <a:schemeClr val="dk1"/>
            </a:fontRef>
          </p:style>
          <p:txBody>
            <a:bodyPr anchor="ctr"/>
            <a:lstStyle/>
            <a:p>
              <a:pPr algn="ctr" eaLnBrk="0" hangingPunct="0">
                <a:defRPr/>
              </a:pPr>
              <a:r>
                <a:rPr lang="en-US" sz="1800" b="0" dirty="0"/>
                <a:t>JOINT TEACHING COMMITTEE</a:t>
              </a:r>
            </a:p>
          </p:txBody>
        </p:sp>
        <p:sp>
          <p:nvSpPr>
            <p:cNvPr id="12" name="Rectangle 11"/>
            <p:cNvSpPr/>
            <p:nvPr/>
          </p:nvSpPr>
          <p:spPr>
            <a:xfrm>
              <a:off x="585" y="3285"/>
              <a:ext cx="4860" cy="270"/>
            </a:xfrm>
            <a:prstGeom prst="rect">
              <a:avLst/>
            </a:prstGeom>
            <a:solidFill>
              <a:schemeClr val="bg1"/>
            </a:solidFill>
            <a:ln>
              <a:solidFill>
                <a:schemeClr val="tx2"/>
              </a:solidFill>
            </a:ln>
          </p:spPr>
          <p:style>
            <a:lnRef idx="2">
              <a:schemeClr val="accent6"/>
            </a:lnRef>
            <a:fillRef idx="1">
              <a:schemeClr val="lt1"/>
            </a:fillRef>
            <a:effectRef idx="0">
              <a:schemeClr val="accent6"/>
            </a:effectRef>
            <a:fontRef idx="minor">
              <a:schemeClr val="dk1"/>
            </a:fontRef>
          </p:style>
          <p:txBody>
            <a:bodyPr anchor="ctr"/>
            <a:lstStyle/>
            <a:p>
              <a:pPr algn="ctr" eaLnBrk="0" hangingPunct="0">
                <a:defRPr/>
              </a:pPr>
              <a:r>
                <a:rPr lang="en-US" sz="1800" b="0" dirty="0">
                  <a:solidFill>
                    <a:srgbClr val="000000"/>
                  </a:solidFill>
                  <a:latin typeface="Calibri" pitchFamily="34" charset="0"/>
                </a:rPr>
                <a:t>EUROPEAN SCHOOLING</a:t>
              </a:r>
            </a:p>
          </p:txBody>
        </p:sp>
        <p:sp>
          <p:nvSpPr>
            <p:cNvPr id="13" name="Rectangle 12"/>
            <p:cNvSpPr/>
            <p:nvPr/>
          </p:nvSpPr>
          <p:spPr>
            <a:xfrm>
              <a:off x="540" y="3645"/>
              <a:ext cx="1750" cy="450"/>
            </a:xfrm>
            <a:prstGeom prst="rect">
              <a:avLst/>
            </a:prstGeom>
            <a:solidFill>
              <a:schemeClr val="bg1"/>
            </a:solidFill>
            <a:ln>
              <a:solidFill>
                <a:schemeClr val="tx2"/>
              </a:solidFill>
            </a:ln>
          </p:spPr>
          <p:style>
            <a:lnRef idx="2">
              <a:schemeClr val="accent6"/>
            </a:lnRef>
            <a:fillRef idx="1">
              <a:schemeClr val="lt1"/>
            </a:fillRef>
            <a:effectRef idx="0">
              <a:schemeClr val="accent6"/>
            </a:effectRef>
            <a:fontRef idx="minor">
              <a:schemeClr val="dk1"/>
            </a:fontRef>
          </p:style>
          <p:txBody>
            <a:bodyPr anchor="ctr"/>
            <a:lstStyle/>
            <a:p>
              <a:pPr algn="ctr" eaLnBrk="0" hangingPunct="0">
                <a:defRPr/>
              </a:pPr>
              <a:r>
                <a:rPr lang="en-US" sz="1800" b="0" dirty="0" smtClean="0"/>
                <a:t>13 </a:t>
              </a:r>
              <a:r>
                <a:rPr lang="en-US" sz="1800" b="0" dirty="0" smtClean="0"/>
                <a:t>European</a:t>
              </a:r>
              <a:endParaRPr lang="en-US" sz="1800" b="0" dirty="0"/>
            </a:p>
            <a:p>
              <a:pPr algn="ctr" eaLnBrk="0" hangingPunct="0">
                <a:defRPr/>
              </a:pPr>
              <a:r>
                <a:rPr lang="en-US" sz="1800" b="0" dirty="0"/>
                <a:t>Schools</a:t>
              </a:r>
            </a:p>
          </p:txBody>
        </p:sp>
        <p:sp>
          <p:nvSpPr>
            <p:cNvPr id="14" name="Rectangle 13"/>
            <p:cNvSpPr/>
            <p:nvPr/>
          </p:nvSpPr>
          <p:spPr>
            <a:xfrm>
              <a:off x="2653" y="3657"/>
              <a:ext cx="2359" cy="450"/>
            </a:xfrm>
            <a:prstGeom prst="rect">
              <a:avLst/>
            </a:prstGeom>
            <a:solidFill>
              <a:schemeClr val="bg1"/>
            </a:solidFill>
            <a:ln>
              <a:solidFill>
                <a:schemeClr val="tx2"/>
              </a:solidFill>
            </a:ln>
          </p:spPr>
          <p:style>
            <a:lnRef idx="2">
              <a:schemeClr val="accent6"/>
            </a:lnRef>
            <a:fillRef idx="1">
              <a:schemeClr val="lt1"/>
            </a:fillRef>
            <a:effectRef idx="0">
              <a:schemeClr val="accent6"/>
            </a:effectRef>
            <a:fontRef idx="minor">
              <a:schemeClr val="dk1"/>
            </a:fontRef>
          </p:style>
          <p:txBody>
            <a:bodyPr anchor="ctr"/>
            <a:lstStyle/>
            <a:p>
              <a:pPr algn="ctr" eaLnBrk="0" hangingPunct="0">
                <a:defRPr/>
              </a:pPr>
              <a:r>
                <a:rPr lang="en-US" sz="1800" b="0" dirty="0" smtClean="0">
                  <a:solidFill>
                    <a:schemeClr val="tx1"/>
                  </a:solidFill>
                </a:rPr>
                <a:t>12</a:t>
              </a:r>
              <a:r>
                <a:rPr lang="en-US" sz="1800" b="0" dirty="0" smtClean="0"/>
                <a:t> Accredited European</a:t>
              </a:r>
              <a:endParaRPr lang="en-US" sz="1800" b="0" dirty="0"/>
            </a:p>
            <a:p>
              <a:pPr algn="ctr" eaLnBrk="0" hangingPunct="0">
                <a:defRPr/>
              </a:pPr>
              <a:r>
                <a:rPr lang="en-US" sz="1800" b="0" dirty="0"/>
                <a:t>Schools</a:t>
              </a:r>
            </a:p>
          </p:txBody>
        </p:sp>
        <p:sp>
          <p:nvSpPr>
            <p:cNvPr id="16" name="Rectangle 15"/>
            <p:cNvSpPr/>
            <p:nvPr/>
          </p:nvSpPr>
          <p:spPr>
            <a:xfrm>
              <a:off x="450" y="2295"/>
              <a:ext cx="1305" cy="900"/>
            </a:xfrm>
            <a:prstGeom prst="rect">
              <a:avLst/>
            </a:prstGeom>
            <a:solidFill>
              <a:schemeClr val="bg1">
                <a:lumMod val="95000"/>
              </a:schemeClr>
            </a:solidFill>
            <a:ln>
              <a:solidFill>
                <a:schemeClr val="tx2"/>
              </a:solidFill>
            </a:ln>
          </p:spPr>
          <p:style>
            <a:lnRef idx="2">
              <a:schemeClr val="accent6"/>
            </a:lnRef>
            <a:fillRef idx="1">
              <a:schemeClr val="lt1"/>
            </a:fillRef>
            <a:effectRef idx="0">
              <a:schemeClr val="accent6"/>
            </a:effectRef>
            <a:fontRef idx="minor">
              <a:schemeClr val="dk1"/>
            </a:fontRef>
          </p:style>
          <p:txBody>
            <a:bodyPr anchor="ctr"/>
            <a:lstStyle/>
            <a:p>
              <a:pPr algn="ctr" eaLnBrk="0" hangingPunct="0">
                <a:defRPr/>
              </a:pPr>
              <a:r>
                <a:rPr lang="en-US" sz="1800" b="0" dirty="0"/>
                <a:t>BOARDS OF INSPECTORS</a:t>
              </a:r>
            </a:p>
            <a:p>
              <a:pPr eaLnBrk="0" hangingPunct="0">
                <a:buFont typeface="Wingdings" pitchFamily="2" charset="2"/>
                <a:buChar char="ü"/>
                <a:defRPr/>
              </a:pPr>
              <a:r>
                <a:rPr lang="en-US" sz="1600" b="0" dirty="0"/>
                <a:t> Nursery-Primary</a:t>
              </a:r>
            </a:p>
            <a:p>
              <a:pPr eaLnBrk="0" hangingPunct="0">
                <a:buFont typeface="Wingdings" pitchFamily="2" charset="2"/>
                <a:buChar char="ü"/>
                <a:defRPr/>
              </a:pPr>
              <a:r>
                <a:rPr lang="en-US" sz="1600" b="0" dirty="0"/>
                <a:t> Secondary</a:t>
              </a:r>
            </a:p>
            <a:p>
              <a:pPr eaLnBrk="0" hangingPunct="0">
                <a:buFont typeface="Wingdings" pitchFamily="2" charset="2"/>
                <a:buChar char="ü"/>
                <a:defRPr/>
              </a:pPr>
              <a:r>
                <a:rPr lang="en-US" sz="1600" b="0" dirty="0"/>
                <a:t> Joint</a:t>
              </a:r>
            </a:p>
          </p:txBody>
        </p:sp>
      </p:grpSp>
      <p:sp>
        <p:nvSpPr>
          <p:cNvPr id="3" name="Slide Number Placeholder 2"/>
          <p:cNvSpPr>
            <a:spLocks noGrp="1"/>
          </p:cNvSpPr>
          <p:nvPr>
            <p:ph type="sldNum" sz="quarter" idx="11"/>
          </p:nvPr>
        </p:nvSpPr>
        <p:spPr/>
        <p:txBody>
          <a:bodyPr/>
          <a:lstStyle/>
          <a:p>
            <a:fld id="{3EA60C30-232B-43A0-8F1E-0F9C8E00EFFF}" type="slidenum">
              <a:rPr lang="fr-FR" altLang="en-US" smtClean="0">
                <a:solidFill>
                  <a:schemeClr val="bg1">
                    <a:lumMod val="65000"/>
                  </a:schemeClr>
                </a:solidFill>
                <a:latin typeface="+mn-lt"/>
              </a:rPr>
              <a:pPr/>
              <a:t>5</a:t>
            </a:fld>
            <a:endParaRPr lang="fr-FR" altLang="en-US" dirty="0">
              <a:solidFill>
                <a:schemeClr val="bg1">
                  <a:lumMod val="65000"/>
                </a:schemeClr>
              </a:solidFill>
              <a:latin typeface="+mn-l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altLang="en-US" sz="3600" b="1" dirty="0" smtClean="0">
                <a:solidFill>
                  <a:srgbClr val="0000FF"/>
                </a:solidFill>
                <a:latin typeface="Calibri" panose="020F0502020204030204" pitchFamily="34" charset="0"/>
                <a:cs typeface="Calibri" panose="020F0502020204030204" pitchFamily="34" charset="0"/>
              </a:rPr>
              <a:t>Mission statement</a:t>
            </a:r>
          </a:p>
        </p:txBody>
      </p:sp>
      <p:sp>
        <p:nvSpPr>
          <p:cNvPr id="8195" name="Content Placeholder 2"/>
          <p:cNvSpPr>
            <a:spLocks noGrp="1"/>
          </p:cNvSpPr>
          <p:nvPr>
            <p:ph idx="1"/>
          </p:nvPr>
        </p:nvSpPr>
        <p:spPr>
          <a:xfrm>
            <a:off x="457200" y="1600200"/>
            <a:ext cx="8435975" cy="4525963"/>
          </a:xfrm>
        </p:spPr>
        <p:txBody>
          <a:bodyPr/>
          <a:lstStyle/>
          <a:p>
            <a:pPr marL="0" indent="0" eaLnBrk="1" hangingPunct="1">
              <a:lnSpc>
                <a:spcPct val="80000"/>
              </a:lnSpc>
              <a:buFont typeface="Arial" panose="020B0604020202020204" pitchFamily="34" charset="0"/>
              <a:buNone/>
            </a:pPr>
            <a:endParaRPr lang="fi-FI" altLang="en-US" sz="3000" dirty="0" smtClean="0"/>
          </a:p>
          <a:p>
            <a:pPr marL="0" indent="0" algn="just" eaLnBrk="1" hangingPunct="1">
              <a:lnSpc>
                <a:spcPct val="80000"/>
              </a:lnSpc>
              <a:buFont typeface="Arial" panose="020B0604020202020204" pitchFamily="34" charset="0"/>
              <a:buNone/>
            </a:pPr>
            <a:r>
              <a:rPr lang="en-GB" altLang="en-US" sz="2800" dirty="0" smtClean="0">
                <a:latin typeface="Calibri" panose="020F0502020204030204" pitchFamily="34" charset="0"/>
                <a:cs typeface="Calibri" panose="020F0502020204030204" pitchFamily="34" charset="0"/>
              </a:rPr>
              <a:t>The European Schools are official educational establishments controlled jointly by the governments of the Member States of the European Union. In all these countries they are legally regarded as public institutions. </a:t>
            </a:r>
          </a:p>
          <a:p>
            <a:pPr marL="0" indent="0" algn="just" eaLnBrk="1" hangingPunct="1">
              <a:lnSpc>
                <a:spcPct val="80000"/>
              </a:lnSpc>
              <a:buFont typeface="Arial" panose="020B0604020202020204" pitchFamily="34" charset="0"/>
              <a:buNone/>
            </a:pPr>
            <a:endParaRPr lang="en-GB" altLang="en-US" sz="2800" dirty="0" smtClean="0">
              <a:latin typeface="Calibri" panose="020F0502020204030204" pitchFamily="34" charset="0"/>
              <a:cs typeface="Calibri" panose="020F0502020204030204" pitchFamily="34" charset="0"/>
            </a:endParaRPr>
          </a:p>
          <a:p>
            <a:pPr marL="0" indent="0" algn="just" eaLnBrk="1" hangingPunct="1">
              <a:lnSpc>
                <a:spcPct val="80000"/>
              </a:lnSpc>
              <a:buFont typeface="Arial" panose="020B0604020202020204" pitchFamily="34" charset="0"/>
              <a:buNone/>
            </a:pPr>
            <a:r>
              <a:rPr lang="en-GB" altLang="en-US" sz="2800" dirty="0" smtClean="0">
                <a:solidFill>
                  <a:srgbClr val="FF0000"/>
                </a:solidFill>
                <a:latin typeface="Calibri" panose="020F0502020204030204" pitchFamily="34" charset="0"/>
                <a:cs typeface="Calibri" panose="020F0502020204030204" pitchFamily="34" charset="0"/>
              </a:rPr>
              <a:t>The mission of the European Schools is to provide high quality multilingual and multicultural education for nursery, primary and secondary level pupils. </a:t>
            </a:r>
          </a:p>
          <a:p>
            <a:pPr marL="0" indent="0" eaLnBrk="1" hangingPunct="1">
              <a:lnSpc>
                <a:spcPct val="80000"/>
              </a:lnSpc>
            </a:pPr>
            <a:endParaRPr lang="en-GB" altLang="en-US" sz="3000" dirty="0" smtClean="0"/>
          </a:p>
          <a:p>
            <a:pPr marL="0" indent="0" eaLnBrk="1" hangingPunct="1">
              <a:lnSpc>
                <a:spcPct val="80000"/>
              </a:lnSpc>
              <a:buFont typeface="Arial" panose="020B0604020202020204" pitchFamily="34" charset="0"/>
              <a:buNone/>
            </a:pPr>
            <a:endParaRPr lang="en-US" altLang="en-US" sz="3000" dirty="0" smtClean="0"/>
          </a:p>
        </p:txBody>
      </p:sp>
      <p:sp>
        <p:nvSpPr>
          <p:cNvPr id="8196" name="Slide Number Placeholder 3"/>
          <p:cNvSpPr>
            <a:spLocks noGrp="1"/>
          </p:cNvSpPr>
          <p:nvPr>
            <p:ph type="sldNum" sz="quarter" idx="12"/>
          </p:nvPr>
        </p:nvSpPr>
        <p:spPr bwMode="auto">
          <a:xfrm>
            <a:off x="8172400" y="6126163"/>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46AB3206-43BC-479C-A40A-667AC4384207}" type="slidenum">
              <a:rPr lang="en-US" altLang="en-US" sz="1200" smtClean="0">
                <a:solidFill>
                  <a:srgbClr val="898989"/>
                </a:solidFill>
                <a:latin typeface="Arial" panose="020B0604020202020204" pitchFamily="34" charset="0"/>
              </a:rPr>
              <a:pPr>
                <a:spcBef>
                  <a:spcPct val="0"/>
                </a:spcBef>
                <a:buFontTx/>
                <a:buNone/>
              </a:pPr>
              <a:t>6</a:t>
            </a:fld>
            <a:endParaRPr lang="en-US" altLang="en-US" sz="1200" dirty="0" smtClean="0">
              <a:solidFill>
                <a:srgbClr val="898989"/>
              </a:solidFill>
              <a:latin typeface="Arial" panose="020B0604020202020204" pitchFamily="34" charset="0"/>
            </a:endParaRPr>
          </a:p>
        </p:txBody>
      </p:sp>
    </p:spTree>
    <p:extLst>
      <p:ext uri="{BB962C8B-B14F-4D97-AF65-F5344CB8AC3E}">
        <p14:creationId xmlns:p14="http://schemas.microsoft.com/office/powerpoint/2010/main" val="1894059105"/>
      </p:ext>
    </p:extLst>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re 1"/>
          <p:cNvSpPr>
            <a:spLocks noGrp="1"/>
          </p:cNvSpPr>
          <p:nvPr>
            <p:ph type="title"/>
          </p:nvPr>
        </p:nvSpPr>
        <p:spPr>
          <a:xfrm>
            <a:off x="457200" y="500644"/>
            <a:ext cx="8229600" cy="685800"/>
          </a:xfrm>
        </p:spPr>
        <p:txBody>
          <a:bodyPr rtlCol="0">
            <a:normAutofit/>
          </a:bodyPr>
          <a:lstStyle/>
          <a:p>
            <a:pPr algn="ctr" eaLnBrk="1" fontAlgn="auto" hangingPunct="1">
              <a:spcAft>
                <a:spcPts val="0"/>
              </a:spcAft>
              <a:defRPr/>
            </a:pPr>
            <a:r>
              <a:rPr lang="fr-FR" sz="3600" b="1" dirty="0" smtClean="0">
                <a:solidFill>
                  <a:srgbClr val="0000FF"/>
                </a:solidFill>
                <a:latin typeface="Calibri" panose="020F0502020204030204" pitchFamily="34" charset="0"/>
                <a:cs typeface="Calibri" panose="020F0502020204030204" pitchFamily="34" charset="0"/>
              </a:rPr>
              <a:t>13 SCHOOLS IN 6 COUNTRIES</a:t>
            </a:r>
          </a:p>
        </p:txBody>
      </p:sp>
      <p:sp>
        <p:nvSpPr>
          <p:cNvPr id="9219" name="Espace réservé du numéro de diapositive 3"/>
          <p:cNvSpPr>
            <a:spLocks noGrp="1"/>
          </p:cNvSpPr>
          <p:nvPr>
            <p:ph type="sldNum" sz="quarter" idx="12"/>
          </p:nvPr>
        </p:nvSpPr>
        <p:spPr bwMode="auto">
          <a:xfrm>
            <a:off x="8388424" y="6309320"/>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8DD3001C-4FC8-4F80-B250-DDFAD2078545}" type="slidenum">
              <a:rPr lang="en-US" altLang="en-US" sz="1200" smtClean="0">
                <a:solidFill>
                  <a:schemeClr val="bg1">
                    <a:lumMod val="50000"/>
                  </a:schemeClr>
                </a:solidFill>
                <a:latin typeface="Arial" panose="020B0604020202020204" pitchFamily="34" charset="0"/>
              </a:rPr>
              <a:pPr>
                <a:spcBef>
                  <a:spcPct val="0"/>
                </a:spcBef>
                <a:buFontTx/>
                <a:buNone/>
              </a:pPr>
              <a:t>7</a:t>
            </a:fld>
            <a:endParaRPr lang="en-US" altLang="en-US" sz="1200" dirty="0" smtClean="0">
              <a:solidFill>
                <a:schemeClr val="bg1">
                  <a:lumMod val="50000"/>
                </a:schemeClr>
              </a:solidFill>
              <a:latin typeface="Arial" panose="020B0604020202020204" pitchFamily="34" charset="0"/>
            </a:endParaRPr>
          </a:p>
        </p:txBody>
      </p:sp>
      <p:graphicFrame>
        <p:nvGraphicFramePr>
          <p:cNvPr id="77910" name="Group 86"/>
          <p:cNvGraphicFramePr>
            <a:graphicFrameLocks noGrp="1"/>
          </p:cNvGraphicFramePr>
          <p:nvPr>
            <p:extLst>
              <p:ext uri="{D42A27DB-BD31-4B8C-83A1-F6EECF244321}">
                <p14:modId xmlns:p14="http://schemas.microsoft.com/office/powerpoint/2010/main" val="1388677933"/>
              </p:ext>
            </p:extLst>
          </p:nvPr>
        </p:nvGraphicFramePr>
        <p:xfrm>
          <a:off x="266700" y="1484784"/>
          <a:ext cx="8610600" cy="4938351"/>
        </p:xfrm>
        <a:graphic>
          <a:graphicData uri="http://schemas.openxmlformats.org/drawingml/2006/table">
            <a:tbl>
              <a:tblPr/>
              <a:tblGrid>
                <a:gridCol w="2474913">
                  <a:extLst>
                    <a:ext uri="{9D8B030D-6E8A-4147-A177-3AD203B41FA5}">
                      <a16:colId xmlns:a16="http://schemas.microsoft.com/office/drawing/2014/main" xmlns="" val="20000"/>
                    </a:ext>
                  </a:extLst>
                </a:gridCol>
                <a:gridCol w="2097087">
                  <a:extLst>
                    <a:ext uri="{9D8B030D-6E8A-4147-A177-3AD203B41FA5}">
                      <a16:colId xmlns:a16="http://schemas.microsoft.com/office/drawing/2014/main" xmlns="" val="20001"/>
                    </a:ext>
                  </a:extLst>
                </a:gridCol>
                <a:gridCol w="1885950">
                  <a:extLst>
                    <a:ext uri="{9D8B030D-6E8A-4147-A177-3AD203B41FA5}">
                      <a16:colId xmlns:a16="http://schemas.microsoft.com/office/drawing/2014/main" xmlns="" val="20002"/>
                    </a:ext>
                  </a:extLst>
                </a:gridCol>
                <a:gridCol w="2152650">
                  <a:extLst>
                    <a:ext uri="{9D8B030D-6E8A-4147-A177-3AD203B41FA5}">
                      <a16:colId xmlns:a16="http://schemas.microsoft.com/office/drawing/2014/main" xmlns="" val="20003"/>
                    </a:ext>
                  </a:extLst>
                </a:gridCol>
              </a:tblGrid>
              <a:tr h="50012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err="1">
                          <a:ln>
                            <a:noFill/>
                          </a:ln>
                          <a:solidFill>
                            <a:srgbClr val="0000FF"/>
                          </a:solidFill>
                          <a:effectLst/>
                          <a:latin typeface="+mn-lt"/>
                          <a:ea typeface="ＭＳ Ｐゴシック" charset="0"/>
                          <a:cs typeface="Arial" charset="0"/>
                        </a:rPr>
                        <a:t>School</a:t>
                      </a:r>
                      <a:endParaRPr kumimoji="0" lang="fr-FR" sz="1600" b="1" i="0" u="none" strike="noStrike" cap="none" normalizeH="0" baseline="0" dirty="0">
                        <a:ln>
                          <a:noFill/>
                        </a:ln>
                        <a:solidFill>
                          <a:srgbClr val="0000FF"/>
                        </a:solidFill>
                        <a:effectLst/>
                        <a:latin typeface="+mn-lt"/>
                        <a:ea typeface="ＭＳ Ｐゴシック" charset="0"/>
                        <a:cs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a:ln>
                            <a:noFill/>
                          </a:ln>
                          <a:solidFill>
                            <a:srgbClr val="0000FF"/>
                          </a:solidFill>
                          <a:effectLst/>
                          <a:latin typeface="+mn-lt"/>
                          <a:ea typeface="ＭＳ Ｐゴシック" charset="0"/>
                          <a:cs typeface="Arial" charset="0"/>
                        </a:rPr>
                        <a:t>Country</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err="1">
                          <a:ln>
                            <a:noFill/>
                          </a:ln>
                          <a:solidFill>
                            <a:srgbClr val="0000FF"/>
                          </a:solidFill>
                          <a:effectLst/>
                          <a:latin typeface="+mn-lt"/>
                          <a:ea typeface="ＭＳ Ｐゴシック" charset="0"/>
                          <a:cs typeface="Arial" charset="0"/>
                        </a:rPr>
                        <a:t>Year</a:t>
                      </a:r>
                      <a:endParaRPr kumimoji="0" lang="fr-FR" sz="1600" b="1" i="0" u="none" strike="noStrike" cap="none" normalizeH="0" baseline="0" dirty="0">
                        <a:ln>
                          <a:noFill/>
                        </a:ln>
                        <a:solidFill>
                          <a:srgbClr val="0000FF"/>
                        </a:solidFill>
                        <a:effectLst/>
                        <a:latin typeface="+mn-lt"/>
                        <a:ea typeface="ＭＳ Ｐゴシック" charset="0"/>
                        <a:cs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a:ln>
                            <a:noFill/>
                          </a:ln>
                          <a:solidFill>
                            <a:srgbClr val="0000FF"/>
                          </a:solidFill>
                          <a:effectLst/>
                          <a:latin typeface="+mn-lt"/>
                          <a:ea typeface="ＭＳ Ｐゴシック" charset="0"/>
                          <a:cs typeface="Arial" charset="0"/>
                        </a:rPr>
                        <a:t>First BAC</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33532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a:ln>
                            <a:noFill/>
                          </a:ln>
                          <a:solidFill>
                            <a:schemeClr val="tx1"/>
                          </a:solidFill>
                          <a:effectLst/>
                          <a:latin typeface="+mn-lt"/>
                          <a:ea typeface="ＭＳ Ｐゴシック" charset="0"/>
                          <a:cs typeface="Arial" charset="0"/>
                        </a:rPr>
                        <a:t>Luxembourg 1</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a:ln>
                            <a:noFill/>
                          </a:ln>
                          <a:solidFill>
                            <a:schemeClr val="tx1"/>
                          </a:solidFill>
                          <a:effectLst/>
                          <a:latin typeface="+mn-lt"/>
                          <a:ea typeface="ＭＳ Ｐゴシック" charset="0"/>
                          <a:cs typeface="Arial" charset="0"/>
                        </a:rPr>
                        <a:t>Luxembourg</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a:ln>
                            <a:noFill/>
                          </a:ln>
                          <a:solidFill>
                            <a:schemeClr val="tx1"/>
                          </a:solidFill>
                          <a:effectLst/>
                          <a:latin typeface="+mn-lt"/>
                          <a:ea typeface="ＭＳ Ｐゴシック" charset="0"/>
                          <a:cs typeface="Arial" charset="0"/>
                        </a:rPr>
                        <a:t>1953</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a:ln>
                            <a:noFill/>
                          </a:ln>
                          <a:solidFill>
                            <a:schemeClr val="tx1"/>
                          </a:solidFill>
                          <a:effectLst/>
                          <a:latin typeface="+mn-lt"/>
                          <a:ea typeface="ＭＳ Ｐゴシック" charset="0"/>
                          <a:cs typeface="Arial" charset="0"/>
                        </a:rPr>
                        <a:t>1959</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33532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a:ln>
                            <a:noFill/>
                          </a:ln>
                          <a:solidFill>
                            <a:schemeClr val="tx1"/>
                          </a:solidFill>
                          <a:effectLst/>
                          <a:latin typeface="+mn-lt"/>
                          <a:ea typeface="ＭＳ Ｐゴシック" charset="0"/>
                          <a:cs typeface="Arial" charset="0"/>
                        </a:rPr>
                        <a:t>Brussels 1</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err="1">
                          <a:ln>
                            <a:noFill/>
                          </a:ln>
                          <a:solidFill>
                            <a:schemeClr val="tx1"/>
                          </a:solidFill>
                          <a:effectLst/>
                          <a:latin typeface="+mn-lt"/>
                          <a:ea typeface="ＭＳ Ｐゴシック" charset="0"/>
                          <a:cs typeface="Arial" charset="0"/>
                        </a:rPr>
                        <a:t>Belgium</a:t>
                      </a:r>
                      <a:endParaRPr kumimoji="0" lang="fr-FR" sz="1600" b="0" i="0" u="none" strike="noStrike" cap="none" normalizeH="0" baseline="0" dirty="0">
                        <a:ln>
                          <a:noFill/>
                        </a:ln>
                        <a:solidFill>
                          <a:schemeClr val="tx1"/>
                        </a:solidFill>
                        <a:effectLst/>
                        <a:latin typeface="+mn-lt"/>
                        <a:ea typeface="ＭＳ Ｐゴシック" charset="0"/>
                        <a:cs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a:ln>
                            <a:noFill/>
                          </a:ln>
                          <a:solidFill>
                            <a:schemeClr val="tx1"/>
                          </a:solidFill>
                          <a:effectLst/>
                          <a:latin typeface="+mn-lt"/>
                          <a:ea typeface="ＭＳ Ｐゴシック" charset="0"/>
                          <a:cs typeface="Arial" charset="0"/>
                        </a:rPr>
                        <a:t>1958</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a:ln>
                            <a:noFill/>
                          </a:ln>
                          <a:solidFill>
                            <a:schemeClr val="tx1"/>
                          </a:solidFill>
                          <a:effectLst/>
                          <a:latin typeface="+mn-lt"/>
                          <a:ea typeface="ＭＳ Ｐゴシック" charset="0"/>
                          <a:cs typeface="Arial" charset="0"/>
                        </a:rPr>
                        <a:t>1964</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33532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a:ln>
                            <a:noFill/>
                          </a:ln>
                          <a:solidFill>
                            <a:schemeClr val="tx1"/>
                          </a:solidFill>
                          <a:effectLst/>
                          <a:latin typeface="+mn-lt"/>
                          <a:ea typeface="ＭＳ Ｐゴシック" charset="0"/>
                          <a:cs typeface="Arial" charset="0"/>
                        </a:rPr>
                        <a:t>Mol</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a:ln>
                            <a:noFill/>
                          </a:ln>
                          <a:solidFill>
                            <a:schemeClr val="tx1"/>
                          </a:solidFill>
                          <a:effectLst/>
                          <a:latin typeface="+mn-lt"/>
                          <a:ea typeface="ＭＳ Ｐゴシック" charset="0"/>
                          <a:cs typeface="Arial" charset="0"/>
                        </a:rPr>
                        <a:t>Belgium</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a:ln>
                            <a:noFill/>
                          </a:ln>
                          <a:solidFill>
                            <a:schemeClr val="tx1"/>
                          </a:solidFill>
                          <a:effectLst/>
                          <a:latin typeface="+mn-lt"/>
                          <a:ea typeface="ＭＳ Ｐゴシック" charset="0"/>
                          <a:cs typeface="Arial" charset="0"/>
                        </a:rPr>
                        <a:t>1960</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a:ln>
                            <a:noFill/>
                          </a:ln>
                          <a:solidFill>
                            <a:schemeClr val="tx1"/>
                          </a:solidFill>
                          <a:effectLst/>
                          <a:latin typeface="+mn-lt"/>
                          <a:ea typeface="ＭＳ Ｐゴシック" charset="0"/>
                          <a:cs typeface="Arial" charset="0"/>
                        </a:rPr>
                        <a:t>1966</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33532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a:ln>
                            <a:noFill/>
                          </a:ln>
                          <a:solidFill>
                            <a:schemeClr val="tx1"/>
                          </a:solidFill>
                          <a:effectLst/>
                          <a:latin typeface="+mn-lt"/>
                          <a:ea typeface="ＭＳ Ｐゴシック" charset="0"/>
                          <a:cs typeface="Arial" charset="0"/>
                        </a:rPr>
                        <a:t>Varese</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a:ln>
                            <a:noFill/>
                          </a:ln>
                          <a:solidFill>
                            <a:schemeClr val="tx1"/>
                          </a:solidFill>
                          <a:effectLst/>
                          <a:latin typeface="+mn-lt"/>
                          <a:ea typeface="ＭＳ Ｐゴシック" charset="0"/>
                          <a:cs typeface="Arial" charset="0"/>
                        </a:rPr>
                        <a:t>Italy</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a:ln>
                            <a:noFill/>
                          </a:ln>
                          <a:solidFill>
                            <a:schemeClr val="tx1"/>
                          </a:solidFill>
                          <a:effectLst/>
                          <a:latin typeface="+mn-lt"/>
                          <a:ea typeface="ＭＳ Ｐゴシック" charset="0"/>
                          <a:cs typeface="Arial" charset="0"/>
                        </a:rPr>
                        <a:t>1960</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a:ln>
                            <a:noFill/>
                          </a:ln>
                          <a:solidFill>
                            <a:schemeClr val="tx1"/>
                          </a:solidFill>
                          <a:effectLst/>
                          <a:latin typeface="+mn-lt"/>
                          <a:ea typeface="ＭＳ Ｐゴシック" charset="0"/>
                          <a:cs typeface="Arial" charset="0"/>
                        </a:rPr>
                        <a:t>1965</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33532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a:ln>
                            <a:noFill/>
                          </a:ln>
                          <a:solidFill>
                            <a:schemeClr val="tx1"/>
                          </a:solidFill>
                          <a:effectLst/>
                          <a:latin typeface="+mn-lt"/>
                          <a:ea typeface="ＭＳ Ｐゴシック" charset="0"/>
                          <a:cs typeface="Arial" charset="0"/>
                        </a:rPr>
                        <a:t>Karlsruhe</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a:ln>
                            <a:noFill/>
                          </a:ln>
                          <a:solidFill>
                            <a:schemeClr val="tx1"/>
                          </a:solidFill>
                          <a:effectLst/>
                          <a:latin typeface="+mn-lt"/>
                          <a:ea typeface="ＭＳ Ｐゴシック" charset="0"/>
                          <a:cs typeface="Arial" charset="0"/>
                        </a:rPr>
                        <a:t>Germany</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a:ln>
                            <a:noFill/>
                          </a:ln>
                          <a:solidFill>
                            <a:schemeClr val="tx1"/>
                          </a:solidFill>
                          <a:effectLst/>
                          <a:latin typeface="+mn-lt"/>
                          <a:ea typeface="ＭＳ Ｐゴシック" charset="0"/>
                          <a:cs typeface="Arial" charset="0"/>
                        </a:rPr>
                        <a:t>1962</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a:ln>
                            <a:noFill/>
                          </a:ln>
                          <a:solidFill>
                            <a:schemeClr val="tx1"/>
                          </a:solidFill>
                          <a:effectLst/>
                          <a:latin typeface="+mn-lt"/>
                          <a:ea typeface="ＭＳ Ｐゴシック" charset="0"/>
                          <a:cs typeface="Arial" charset="0"/>
                        </a:rPr>
                        <a:t>1968</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4143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a:ln>
                            <a:noFill/>
                          </a:ln>
                          <a:solidFill>
                            <a:schemeClr val="tx1"/>
                          </a:solidFill>
                          <a:effectLst/>
                          <a:latin typeface="+mn-lt"/>
                          <a:ea typeface="ＭＳ Ｐゴシック" charset="0"/>
                          <a:cs typeface="Arial" charset="0"/>
                        </a:rPr>
                        <a:t>Bergen</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a:ln>
                            <a:noFill/>
                          </a:ln>
                          <a:solidFill>
                            <a:schemeClr val="tx1"/>
                          </a:solidFill>
                          <a:effectLst/>
                          <a:latin typeface="+mn-lt"/>
                          <a:ea typeface="ＭＳ Ｐゴシック" charset="0"/>
                          <a:cs typeface="Arial" charset="0"/>
                        </a:rPr>
                        <a:t>The Netherlands</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a:ln>
                            <a:noFill/>
                          </a:ln>
                          <a:solidFill>
                            <a:schemeClr val="tx1"/>
                          </a:solidFill>
                          <a:effectLst/>
                          <a:latin typeface="+mn-lt"/>
                          <a:ea typeface="ＭＳ Ｐゴシック" charset="0"/>
                          <a:cs typeface="Arial" charset="0"/>
                        </a:rPr>
                        <a:t>1963</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a:ln>
                            <a:noFill/>
                          </a:ln>
                          <a:solidFill>
                            <a:schemeClr val="tx1"/>
                          </a:solidFill>
                          <a:effectLst/>
                          <a:latin typeface="+mn-lt"/>
                          <a:ea typeface="ＭＳ Ｐゴシック" charset="0"/>
                          <a:cs typeface="Arial" charset="0"/>
                        </a:rPr>
                        <a:t>1971</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33532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a:ln>
                            <a:noFill/>
                          </a:ln>
                          <a:solidFill>
                            <a:schemeClr val="tx1"/>
                          </a:solidFill>
                          <a:effectLst/>
                          <a:latin typeface="+mn-lt"/>
                          <a:ea typeface="ＭＳ Ｐゴシック" charset="0"/>
                          <a:cs typeface="Arial" charset="0"/>
                        </a:rPr>
                        <a:t>Brussels 2</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a:ln>
                            <a:noFill/>
                          </a:ln>
                          <a:solidFill>
                            <a:schemeClr val="tx1"/>
                          </a:solidFill>
                          <a:effectLst/>
                          <a:latin typeface="+mn-lt"/>
                          <a:ea typeface="ＭＳ Ｐゴシック" charset="0"/>
                          <a:cs typeface="Arial" charset="0"/>
                        </a:rPr>
                        <a:t>Belgium</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a:ln>
                            <a:noFill/>
                          </a:ln>
                          <a:solidFill>
                            <a:schemeClr val="tx1"/>
                          </a:solidFill>
                          <a:effectLst/>
                          <a:latin typeface="+mn-lt"/>
                          <a:ea typeface="ＭＳ Ｐゴシック" charset="0"/>
                          <a:cs typeface="Arial" charset="0"/>
                        </a:rPr>
                        <a:t>1974</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a:ln>
                            <a:noFill/>
                          </a:ln>
                          <a:solidFill>
                            <a:schemeClr val="tx1"/>
                          </a:solidFill>
                          <a:effectLst/>
                          <a:latin typeface="+mn-lt"/>
                          <a:ea typeface="ＭＳ Ｐゴシック" charset="0"/>
                          <a:cs typeface="Arial" charset="0"/>
                        </a:rPr>
                        <a:t>1982</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r h="33532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a:ln>
                            <a:noFill/>
                          </a:ln>
                          <a:solidFill>
                            <a:schemeClr val="tx1"/>
                          </a:solidFill>
                          <a:effectLst/>
                          <a:latin typeface="+mn-lt"/>
                          <a:ea typeface="ＭＳ Ｐゴシック" charset="0"/>
                          <a:cs typeface="Arial" charset="0"/>
                        </a:rPr>
                        <a:t>Munich</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a:ln>
                            <a:noFill/>
                          </a:ln>
                          <a:solidFill>
                            <a:schemeClr val="tx1"/>
                          </a:solidFill>
                          <a:effectLst/>
                          <a:latin typeface="+mn-lt"/>
                          <a:ea typeface="ＭＳ Ｐゴシック" charset="0"/>
                          <a:cs typeface="Arial" charset="0"/>
                        </a:rPr>
                        <a:t>Germany</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a:ln>
                            <a:noFill/>
                          </a:ln>
                          <a:solidFill>
                            <a:schemeClr val="tx1"/>
                          </a:solidFill>
                          <a:effectLst/>
                          <a:latin typeface="+mn-lt"/>
                          <a:ea typeface="ＭＳ Ｐゴシック" charset="0"/>
                          <a:cs typeface="Arial" charset="0"/>
                        </a:rPr>
                        <a:t>1977</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a:ln>
                            <a:noFill/>
                          </a:ln>
                          <a:solidFill>
                            <a:schemeClr val="tx1"/>
                          </a:solidFill>
                          <a:effectLst/>
                          <a:latin typeface="+mn-lt"/>
                          <a:ea typeface="ＭＳ Ｐゴシック" charset="0"/>
                          <a:cs typeface="Arial" charset="0"/>
                        </a:rPr>
                        <a:t>1984</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8"/>
                  </a:ext>
                </a:extLst>
              </a:tr>
              <a:tr h="33532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a:ln>
                            <a:noFill/>
                          </a:ln>
                          <a:solidFill>
                            <a:schemeClr val="tx1"/>
                          </a:solidFill>
                          <a:effectLst/>
                          <a:latin typeface="+mn-lt"/>
                          <a:ea typeface="ＭＳ Ｐゴシック" charset="0"/>
                          <a:cs typeface="Arial" charset="0"/>
                        </a:rPr>
                        <a:t>Brussels 3</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a:ln>
                            <a:noFill/>
                          </a:ln>
                          <a:solidFill>
                            <a:schemeClr val="tx1"/>
                          </a:solidFill>
                          <a:effectLst/>
                          <a:latin typeface="+mn-lt"/>
                          <a:ea typeface="ＭＳ Ｐゴシック" charset="0"/>
                          <a:cs typeface="Arial" charset="0"/>
                        </a:rPr>
                        <a:t>Belgium</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a:ln>
                            <a:noFill/>
                          </a:ln>
                          <a:solidFill>
                            <a:schemeClr val="tx1"/>
                          </a:solidFill>
                          <a:effectLst/>
                          <a:latin typeface="+mn-lt"/>
                          <a:ea typeface="ＭＳ Ｐゴシック" charset="0"/>
                          <a:cs typeface="Arial" charset="0"/>
                        </a:rPr>
                        <a:t>1999</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a:ln>
                            <a:noFill/>
                          </a:ln>
                          <a:solidFill>
                            <a:schemeClr val="tx1"/>
                          </a:solidFill>
                          <a:effectLst/>
                          <a:latin typeface="+mn-lt"/>
                          <a:ea typeface="ＭＳ Ｐゴシック" charset="0"/>
                          <a:cs typeface="Arial" charset="0"/>
                        </a:rPr>
                        <a:t>2001</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0"/>
                  </a:ext>
                </a:extLst>
              </a:tr>
              <a:tr h="33532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a:ln>
                            <a:noFill/>
                          </a:ln>
                          <a:solidFill>
                            <a:schemeClr val="tx1"/>
                          </a:solidFill>
                          <a:effectLst/>
                          <a:latin typeface="+mn-lt"/>
                          <a:ea typeface="ＭＳ Ｐゴシック" charset="0"/>
                          <a:cs typeface="Arial" charset="0"/>
                        </a:rPr>
                        <a:t>Alicante</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a:ln>
                            <a:noFill/>
                          </a:ln>
                          <a:solidFill>
                            <a:schemeClr val="tx1"/>
                          </a:solidFill>
                          <a:effectLst/>
                          <a:latin typeface="+mn-lt"/>
                          <a:ea typeface="ＭＳ Ｐゴシック" charset="0"/>
                          <a:cs typeface="Arial" charset="0"/>
                        </a:rPr>
                        <a:t>Spain</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a:ln>
                            <a:noFill/>
                          </a:ln>
                          <a:solidFill>
                            <a:schemeClr val="tx1"/>
                          </a:solidFill>
                          <a:effectLst/>
                          <a:latin typeface="+mn-lt"/>
                          <a:ea typeface="ＭＳ Ｐゴシック" charset="0"/>
                          <a:cs typeface="Arial" charset="0"/>
                        </a:rPr>
                        <a:t>2002</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a:ln>
                            <a:noFill/>
                          </a:ln>
                          <a:solidFill>
                            <a:schemeClr val="tx1"/>
                          </a:solidFill>
                          <a:effectLst/>
                          <a:latin typeface="+mn-lt"/>
                          <a:ea typeface="ＭＳ Ｐゴシック" charset="0"/>
                          <a:cs typeface="Arial" charset="0"/>
                        </a:rPr>
                        <a:t>2006</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1"/>
                  </a:ext>
                </a:extLst>
              </a:tr>
              <a:tr h="33532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a:ln>
                            <a:noFill/>
                          </a:ln>
                          <a:solidFill>
                            <a:schemeClr val="tx1"/>
                          </a:solidFill>
                          <a:effectLst/>
                          <a:latin typeface="+mn-lt"/>
                          <a:ea typeface="ＭＳ Ｐゴシック" charset="0"/>
                          <a:cs typeface="Arial" charset="0"/>
                        </a:rPr>
                        <a:t>Frankfurt</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a:ln>
                            <a:noFill/>
                          </a:ln>
                          <a:solidFill>
                            <a:schemeClr val="tx1"/>
                          </a:solidFill>
                          <a:effectLst/>
                          <a:latin typeface="+mn-lt"/>
                          <a:ea typeface="ＭＳ Ｐゴシック" charset="0"/>
                          <a:cs typeface="Arial" charset="0"/>
                        </a:rPr>
                        <a:t>Germany</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a:ln>
                            <a:noFill/>
                          </a:ln>
                          <a:solidFill>
                            <a:schemeClr val="tx1"/>
                          </a:solidFill>
                          <a:effectLst/>
                          <a:latin typeface="+mn-lt"/>
                          <a:ea typeface="ＭＳ Ｐゴシック" charset="0"/>
                          <a:cs typeface="Arial" charset="0"/>
                        </a:rPr>
                        <a:t>2002</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a:ln>
                            <a:noFill/>
                          </a:ln>
                          <a:solidFill>
                            <a:schemeClr val="tx1"/>
                          </a:solidFill>
                          <a:effectLst/>
                          <a:latin typeface="+mn-lt"/>
                          <a:ea typeface="ＭＳ Ｐゴシック" charset="0"/>
                          <a:cs typeface="Arial" charset="0"/>
                        </a:rPr>
                        <a:t>2006</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2"/>
                  </a:ext>
                </a:extLst>
              </a:tr>
              <a:tr h="33532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a:ln>
                            <a:noFill/>
                          </a:ln>
                          <a:solidFill>
                            <a:schemeClr val="tx1"/>
                          </a:solidFill>
                          <a:effectLst/>
                          <a:latin typeface="+mn-lt"/>
                          <a:ea typeface="ＭＳ Ｐゴシック" charset="0"/>
                          <a:cs typeface="Arial" charset="0"/>
                        </a:rPr>
                        <a:t>Luxembourg 2</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a:ln>
                            <a:noFill/>
                          </a:ln>
                          <a:solidFill>
                            <a:schemeClr val="tx1"/>
                          </a:solidFill>
                          <a:effectLst/>
                          <a:latin typeface="+mn-lt"/>
                          <a:ea typeface="ＭＳ Ｐゴシック" charset="0"/>
                          <a:cs typeface="Arial" charset="0"/>
                        </a:rPr>
                        <a:t>Luxembourg</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a:ln>
                            <a:noFill/>
                          </a:ln>
                          <a:solidFill>
                            <a:schemeClr val="tx1"/>
                          </a:solidFill>
                          <a:effectLst/>
                          <a:latin typeface="+mn-lt"/>
                          <a:ea typeface="ＭＳ Ｐゴシック" charset="0"/>
                          <a:cs typeface="Arial" charset="0"/>
                        </a:rPr>
                        <a:t>2004</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mn-lt"/>
                          <a:ea typeface="ＭＳ Ｐゴシック" charset="0"/>
                          <a:cs typeface="Arial" charset="0"/>
                        </a:rPr>
                        <a:t>2013</a:t>
                      </a:r>
                      <a:endParaRPr kumimoji="0" lang="fr-FR" sz="1600" b="0" i="0" u="none" strike="noStrike" cap="none" normalizeH="0" baseline="0" dirty="0">
                        <a:ln>
                          <a:noFill/>
                        </a:ln>
                        <a:solidFill>
                          <a:schemeClr val="tx1"/>
                        </a:solidFill>
                        <a:effectLst/>
                        <a:latin typeface="+mn-lt"/>
                        <a:ea typeface="ＭＳ Ｐゴシック" charset="0"/>
                        <a:cs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3"/>
                  </a:ext>
                </a:extLst>
              </a:tr>
              <a:tr h="33532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a:ln>
                            <a:noFill/>
                          </a:ln>
                          <a:solidFill>
                            <a:schemeClr val="tx1"/>
                          </a:solidFill>
                          <a:effectLst/>
                          <a:latin typeface="+mn-lt"/>
                          <a:ea typeface="ＭＳ Ｐゴシック" charset="0"/>
                          <a:cs typeface="Arial" charset="0"/>
                        </a:rPr>
                        <a:t>Brussels 4</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a:ln>
                            <a:noFill/>
                          </a:ln>
                          <a:solidFill>
                            <a:schemeClr val="tx1"/>
                          </a:solidFill>
                          <a:effectLst/>
                          <a:latin typeface="+mn-lt"/>
                          <a:ea typeface="ＭＳ Ｐゴシック" charset="0"/>
                          <a:cs typeface="Arial" charset="0"/>
                        </a:rPr>
                        <a:t>Belgium</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a:ln>
                            <a:noFill/>
                          </a:ln>
                          <a:solidFill>
                            <a:schemeClr val="tx1"/>
                          </a:solidFill>
                          <a:effectLst/>
                          <a:latin typeface="+mn-lt"/>
                          <a:ea typeface="ＭＳ Ｐゴシック" charset="0"/>
                          <a:cs typeface="Arial" charset="0"/>
                        </a:rPr>
                        <a:t>2007</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tx1"/>
                          </a:solidFill>
                          <a:effectLst/>
                          <a:latin typeface="+mn-lt"/>
                          <a:ea typeface="ＭＳ Ｐゴシック" charset="0"/>
                          <a:cs typeface="Arial" charset="0"/>
                        </a:rPr>
                        <a:t>2017</a:t>
                      </a:r>
                      <a:endParaRPr kumimoji="0" lang="fr-FR" sz="1600" b="0" i="0" u="none" strike="noStrike" cap="none" normalizeH="0" baseline="0" dirty="0">
                        <a:ln>
                          <a:noFill/>
                        </a:ln>
                        <a:solidFill>
                          <a:schemeClr val="tx1"/>
                        </a:solidFill>
                        <a:effectLst/>
                        <a:latin typeface="+mn-lt"/>
                        <a:ea typeface="ＭＳ Ｐゴシック" charset="0"/>
                        <a:cs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4"/>
                  </a:ext>
                </a:extLst>
              </a:tr>
            </a:tbl>
          </a:graphicData>
        </a:graphic>
      </p:graphicFrame>
    </p:spTree>
    <p:extLst>
      <p:ext uri="{BB962C8B-B14F-4D97-AF65-F5344CB8AC3E}">
        <p14:creationId xmlns:p14="http://schemas.microsoft.com/office/powerpoint/2010/main" val="3511734013"/>
      </p:ext>
    </p:extLst>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147717105"/>
              </p:ext>
            </p:extLst>
          </p:nvPr>
        </p:nvGraphicFramePr>
        <p:xfrm>
          <a:off x="230313" y="1268761"/>
          <a:ext cx="8662168" cy="5270234"/>
        </p:xfrm>
        <a:graphic>
          <a:graphicData uri="http://schemas.openxmlformats.org/drawingml/2006/table">
            <a:tbl>
              <a:tblPr/>
              <a:tblGrid>
                <a:gridCol w="1297416">
                  <a:extLst>
                    <a:ext uri="{9D8B030D-6E8A-4147-A177-3AD203B41FA5}">
                      <a16:colId xmlns:a16="http://schemas.microsoft.com/office/drawing/2014/main" xmlns="" val="20000"/>
                    </a:ext>
                  </a:extLst>
                </a:gridCol>
                <a:gridCol w="608729">
                  <a:extLst>
                    <a:ext uri="{9D8B030D-6E8A-4147-A177-3AD203B41FA5}">
                      <a16:colId xmlns:a16="http://schemas.microsoft.com/office/drawing/2014/main" xmlns="" val="20001"/>
                    </a:ext>
                  </a:extLst>
                </a:gridCol>
                <a:gridCol w="782276">
                  <a:extLst>
                    <a:ext uri="{9D8B030D-6E8A-4147-A177-3AD203B41FA5}">
                      <a16:colId xmlns:a16="http://schemas.microsoft.com/office/drawing/2014/main" xmlns="" val="20002"/>
                    </a:ext>
                  </a:extLst>
                </a:gridCol>
                <a:gridCol w="1478231">
                  <a:extLst>
                    <a:ext uri="{9D8B030D-6E8A-4147-A177-3AD203B41FA5}">
                      <a16:colId xmlns:a16="http://schemas.microsoft.com/office/drawing/2014/main" xmlns="" val="20003"/>
                    </a:ext>
                  </a:extLst>
                </a:gridCol>
                <a:gridCol w="912283">
                  <a:extLst>
                    <a:ext uri="{9D8B030D-6E8A-4147-A177-3AD203B41FA5}">
                      <a16:colId xmlns:a16="http://schemas.microsoft.com/office/drawing/2014/main" xmlns="" val="20004"/>
                    </a:ext>
                  </a:extLst>
                </a:gridCol>
                <a:gridCol w="1051894">
                  <a:extLst>
                    <a:ext uri="{9D8B030D-6E8A-4147-A177-3AD203B41FA5}">
                      <a16:colId xmlns:a16="http://schemas.microsoft.com/office/drawing/2014/main" xmlns="" val="20005"/>
                    </a:ext>
                  </a:extLst>
                </a:gridCol>
                <a:gridCol w="1337214">
                  <a:extLst>
                    <a:ext uri="{9D8B030D-6E8A-4147-A177-3AD203B41FA5}">
                      <a16:colId xmlns:a16="http://schemas.microsoft.com/office/drawing/2014/main" xmlns="" val="20006"/>
                    </a:ext>
                  </a:extLst>
                </a:gridCol>
                <a:gridCol w="1194125">
                  <a:extLst>
                    <a:ext uri="{9D8B030D-6E8A-4147-A177-3AD203B41FA5}">
                      <a16:colId xmlns:a16="http://schemas.microsoft.com/office/drawing/2014/main" xmlns="" val="20007"/>
                    </a:ext>
                  </a:extLst>
                </a:gridCol>
              </a:tblGrid>
              <a:tr h="294466">
                <a:tc>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000" b="1" i="0" u="none" strike="noStrike" cap="none" normalizeH="0" baseline="0" dirty="0" smtClean="0">
                          <a:ln>
                            <a:noFill/>
                          </a:ln>
                          <a:solidFill>
                            <a:srgbClr val="000000"/>
                          </a:solidFill>
                          <a:effectLst/>
                          <a:latin typeface="Calibri" pitchFamily="34" charset="0"/>
                          <a:ea typeface="MS PGothic" pitchFamily="34" charset="-128"/>
                        </a:rPr>
                        <a:t>Cycle</a:t>
                      </a:r>
                    </a:p>
                  </a:txBody>
                  <a:tcPr marL="2805" marR="2805" marT="280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000" b="1" i="0" u="none" strike="noStrike" cap="none" normalizeH="0" baseline="0" smtClean="0">
                          <a:ln>
                            <a:noFill/>
                          </a:ln>
                          <a:solidFill>
                            <a:srgbClr val="000000"/>
                          </a:solidFill>
                          <a:effectLst/>
                          <a:latin typeface="Calibri" pitchFamily="34" charset="0"/>
                          <a:ea typeface="MS PGothic" pitchFamily="34" charset="-128"/>
                        </a:rPr>
                        <a:t>Level</a:t>
                      </a:r>
                    </a:p>
                  </a:txBody>
                  <a:tcPr marL="2805" marR="2805" marT="280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000" b="1" i="0" u="none" strike="noStrike" cap="none" normalizeH="0" baseline="0" smtClean="0">
                          <a:ln>
                            <a:noFill/>
                          </a:ln>
                          <a:solidFill>
                            <a:srgbClr val="000000"/>
                          </a:solidFill>
                          <a:effectLst/>
                          <a:latin typeface="Calibri" pitchFamily="34" charset="0"/>
                          <a:ea typeface="MS PGothic" pitchFamily="34" charset="-128"/>
                        </a:rPr>
                        <a:t>AGE</a:t>
                      </a:r>
                    </a:p>
                  </a:txBody>
                  <a:tcPr marL="2805" marR="2805" marT="280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gridSpan="5">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000" b="1" i="0" u="none" strike="noStrike" cap="none" normalizeH="0" baseline="0" smtClean="0">
                          <a:ln>
                            <a:noFill/>
                          </a:ln>
                          <a:solidFill>
                            <a:srgbClr val="000000"/>
                          </a:solidFill>
                          <a:effectLst/>
                          <a:latin typeface="Calibri" pitchFamily="34" charset="0"/>
                          <a:ea typeface="MS PGothic" pitchFamily="34" charset="-128"/>
                        </a:rPr>
                        <a:t>Language section</a:t>
                      </a:r>
                    </a:p>
                  </a:txBody>
                  <a:tcPr marL="2805" marR="2805" marT="280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507264">
                <a:tc rowSpan="2">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000000"/>
                          </a:solidFill>
                          <a:effectLst/>
                          <a:latin typeface="Calibri" pitchFamily="34" charset="0"/>
                          <a:ea typeface="MS PGothic" pitchFamily="34" charset="-128"/>
                        </a:rPr>
                        <a:t>Upper secondary</a:t>
                      </a:r>
                    </a:p>
                  </a:txBody>
                  <a:tcPr marL="36001" marR="36001" marT="50405" marB="46805"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000000"/>
                          </a:solidFill>
                          <a:effectLst/>
                          <a:latin typeface="Calibri" pitchFamily="34" charset="0"/>
                          <a:ea typeface="MS PGothic" pitchFamily="34" charset="-128"/>
                        </a:rPr>
                        <a:t>s7</a:t>
                      </a:r>
                    </a:p>
                  </a:txBody>
                  <a:tcPr marL="2805" marR="2805" marT="280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000000"/>
                          </a:solidFill>
                          <a:effectLst/>
                          <a:latin typeface="Calibri" pitchFamily="34" charset="0"/>
                          <a:ea typeface="MS PGothic" pitchFamily="34" charset="-128"/>
                        </a:rPr>
                        <a:t>18</a:t>
                      </a:r>
                    </a:p>
                  </a:txBody>
                  <a:tcPr marL="2805" marR="2805" marT="280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rowSpan="2">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Calibri" pitchFamily="34" charset="0"/>
                          <a:ea typeface="MS PGothic" pitchFamily="34" charset="-128"/>
                        </a:rPr>
                        <a:t>L1</a:t>
                      </a:r>
                    </a:p>
                  </a:txBody>
                  <a:tcPr marL="2805" marR="2805" marT="2805" marB="0" anchor="ctr" horzOverflow="overflow">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CD5B5"/>
                    </a:solidFill>
                  </a:tcPr>
                </a:tc>
                <a:tc rowSpan="2" gridSpan="2">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Calibri" pitchFamily="34" charset="0"/>
                          <a:ea typeface="MS PGothic" pitchFamily="34" charset="-128"/>
                        </a:rPr>
                        <a:t>Choices</a:t>
                      </a:r>
                    </a:p>
                  </a:txBody>
                  <a:tcPr marL="2805" marR="2805" marT="2805" marB="0" anchor="ctr"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rowSpan="2" hMerge="1">
                  <a:txBody>
                    <a:bodyPr/>
                    <a:lstStyle/>
                    <a:p>
                      <a:endParaRPr lang="en-US"/>
                    </a:p>
                  </a:txBody>
                  <a:tcPr/>
                </a:tc>
                <a:tc rowSpan="2" gridSpan="2">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Calibri" pitchFamily="34" charset="0"/>
                          <a:ea typeface="MS PGothic" pitchFamily="34" charset="-128"/>
                        </a:rPr>
                        <a:t>L2</a:t>
                      </a:r>
                    </a:p>
                  </a:txBody>
                  <a:tcPr marL="2805" marR="2805" marT="2805" marB="0" anchor="ctr" horzOverflow="overflow">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5D9F1"/>
                    </a:solidFill>
                  </a:tcPr>
                </a:tc>
                <a:tc rowSpan="2" hMerge="1">
                  <a:txBody>
                    <a:bodyPr/>
                    <a:lstStyle/>
                    <a:p>
                      <a:endParaRPr lang="en-US"/>
                    </a:p>
                  </a:txBody>
                  <a:tcPr/>
                </a:tc>
                <a:extLst>
                  <a:ext uri="{0D108BD9-81ED-4DB2-BD59-A6C34878D82A}">
                    <a16:rowId xmlns:a16="http://schemas.microsoft.com/office/drawing/2014/main" xmlns="" val="10001"/>
                  </a:ext>
                </a:extLst>
              </a:tr>
              <a:tr h="294466">
                <a:tc vMerge="1">
                  <a:txBody>
                    <a:bodyPr/>
                    <a:lstStyle/>
                    <a:p>
                      <a:endParaRPr lang="en-US"/>
                    </a:p>
                  </a:txBody>
                  <a:tcPr/>
                </a:tc>
                <a:tc>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000000"/>
                          </a:solidFill>
                          <a:effectLst/>
                          <a:latin typeface="Calibri" pitchFamily="34" charset="0"/>
                          <a:ea typeface="MS PGothic" pitchFamily="34" charset="-128"/>
                        </a:rPr>
                        <a:t>s6</a:t>
                      </a:r>
                    </a:p>
                  </a:txBody>
                  <a:tcPr marL="2805" marR="2805" marT="280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Calibri" pitchFamily="34" charset="0"/>
                          <a:ea typeface="MS PGothic" pitchFamily="34" charset="-128"/>
                        </a:rPr>
                        <a:t>17</a:t>
                      </a:r>
                    </a:p>
                  </a:txBody>
                  <a:tcPr marL="2805" marR="2805" marT="280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c gridSpan="2" vMerge="1">
                  <a:txBody>
                    <a:bodyPr/>
                    <a:lstStyle/>
                    <a:p>
                      <a:endParaRPr lang="en-US"/>
                    </a:p>
                  </a:txBody>
                  <a:tcPr/>
                </a:tc>
                <a:tc hMerge="1" vMerge="1">
                  <a:txBody>
                    <a:bodyPr/>
                    <a:lstStyle/>
                    <a:p>
                      <a:endParaRPr lang="en-US"/>
                    </a:p>
                  </a:txBody>
                  <a:tcPr/>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xmlns="" val="10002"/>
                  </a:ext>
                </a:extLst>
              </a:tr>
              <a:tr h="294466">
                <a:tc rowSpan="5">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Calibri" pitchFamily="34" charset="0"/>
                          <a:ea typeface="MS PGothic" pitchFamily="34" charset="-128"/>
                        </a:rPr>
                        <a:t>Lower Secondary</a:t>
                      </a:r>
                    </a:p>
                  </a:txBody>
                  <a:tcPr marL="36001" marR="36001" marT="50405" marB="46805"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000000"/>
                          </a:solidFill>
                          <a:effectLst/>
                          <a:latin typeface="Calibri" pitchFamily="34" charset="0"/>
                          <a:ea typeface="MS PGothic" pitchFamily="34" charset="-128"/>
                        </a:rPr>
                        <a:t>s5</a:t>
                      </a:r>
                    </a:p>
                  </a:txBody>
                  <a:tcPr marL="2805" marR="2805" marT="280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000000"/>
                          </a:solidFill>
                          <a:effectLst/>
                          <a:latin typeface="Calibri" pitchFamily="34" charset="0"/>
                          <a:ea typeface="MS PGothic" pitchFamily="34" charset="-128"/>
                        </a:rPr>
                        <a:t>15</a:t>
                      </a:r>
                    </a:p>
                  </a:txBody>
                  <a:tcPr marL="2805" marR="2805" marT="280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Calibri" pitchFamily="34" charset="0"/>
                          <a:ea typeface="MS PGothic" pitchFamily="34" charset="-128"/>
                        </a:rPr>
                        <a:t> </a:t>
                      </a:r>
                    </a:p>
                  </a:txBody>
                  <a:tcPr marL="2805" marR="2805" marT="2805" marB="0" anchor="b" horzOverflow="overflow">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lnTlToBr>
                      <a:noFill/>
                    </a:lnTlToBr>
                    <a:lnBlToTr>
                      <a:noFill/>
                    </a:lnBlToTr>
                    <a:solidFill>
                      <a:srgbClr val="FCD5B5"/>
                    </a:solidFill>
                  </a:tcPr>
                </a:tc>
                <a:tc rowSpan="2">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000000"/>
                          </a:solidFill>
                          <a:effectLst/>
                          <a:latin typeface="Calibri" pitchFamily="34" charset="0"/>
                          <a:ea typeface="MS PGothic" pitchFamily="34" charset="-128"/>
                        </a:rPr>
                        <a:t>L4?</a:t>
                      </a:r>
                    </a:p>
                  </a:txBody>
                  <a:tcPr marL="2805" marR="2805" marT="2805" marB="0" anchor="ctr" horzOverflow="overflow">
                    <a:lnL>
                      <a:noFill/>
                    </a:lnL>
                    <a:lnR>
                      <a:noFill/>
                    </a:lnR>
                    <a:lnT w="6350" cap="flat" cmpd="sng" algn="ctr">
                      <a:solidFill>
                        <a:srgbClr val="000000"/>
                      </a:solidFill>
                      <a:prstDash val="solid"/>
                      <a:round/>
                      <a:headEnd type="none" w="med" len="med"/>
                      <a:tailEnd type="none" w="med" len="med"/>
                    </a:lnT>
                    <a:lnB>
                      <a:noFill/>
                    </a:lnB>
                    <a:lnTlToBr>
                      <a:noFill/>
                    </a:lnTlToBr>
                    <a:lnBlToTr>
                      <a:noFill/>
                    </a:lnBlToTr>
                    <a:solidFill>
                      <a:srgbClr val="C3D69B"/>
                    </a:solidFill>
                  </a:tcPr>
                </a:tc>
                <a:tc rowSpan="5">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Calibri" pitchFamily="34" charset="0"/>
                          <a:ea typeface="MS PGothic" pitchFamily="34" charset="-128"/>
                        </a:rPr>
                        <a:t>L3</a:t>
                      </a:r>
                    </a:p>
                  </a:txBody>
                  <a:tcPr marL="2805" marR="2805" marT="2805" marB="0" anchor="ctr"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99694"/>
                    </a:solidFill>
                  </a:tcPr>
                </a:tc>
                <a:tc>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Calibri" pitchFamily="34" charset="0"/>
                          <a:ea typeface="MS PGothic" pitchFamily="34" charset="-128"/>
                        </a:rPr>
                        <a:t>ECO</a:t>
                      </a:r>
                    </a:p>
                  </a:txBody>
                  <a:tcPr marL="2805" marR="2805" marT="2805" marB="0" anchor="ctr" horzOverflow="overflow">
                    <a:lnL>
                      <a:noFill/>
                    </a:lnL>
                    <a:lnR>
                      <a:noFill/>
                    </a:lnR>
                    <a:lnT w="6350" cap="flat" cmpd="sng" algn="ctr">
                      <a:solidFill>
                        <a:srgbClr val="000000"/>
                      </a:solidFill>
                      <a:prstDash val="solid"/>
                      <a:round/>
                      <a:headEnd type="none" w="med" len="med"/>
                      <a:tailEnd type="none" w="med" len="med"/>
                    </a:lnT>
                    <a:lnB>
                      <a:noFill/>
                    </a:lnB>
                    <a:lnTlToBr>
                      <a:noFill/>
                    </a:lnTlToBr>
                    <a:lnBlToTr>
                      <a:noFill/>
                    </a:lnBlToTr>
                    <a:solidFill>
                      <a:srgbClr val="C5D9F1"/>
                    </a:solidFill>
                  </a:tcPr>
                </a:tc>
                <a:tc rowSpan="10">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3F3F76"/>
                          </a:solidFill>
                          <a:effectLst/>
                          <a:latin typeface="Calibri" pitchFamily="34" charset="0"/>
                          <a:ea typeface="MS PGothic" pitchFamily="34" charset="-128"/>
                        </a:rPr>
                        <a:t>L2</a:t>
                      </a:r>
                    </a:p>
                  </a:txBody>
                  <a:tcPr marL="2805" marR="2805" marT="2805" marB="0" anchor="ctr" horzOverflow="overflow">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5D9F1"/>
                    </a:solidFill>
                  </a:tcPr>
                </a:tc>
                <a:extLst>
                  <a:ext uri="{0D108BD9-81ED-4DB2-BD59-A6C34878D82A}">
                    <a16:rowId xmlns:a16="http://schemas.microsoft.com/office/drawing/2014/main" xmlns="" val="10003"/>
                  </a:ext>
                </a:extLst>
              </a:tr>
              <a:tr h="294466">
                <a:tc vMerge="1">
                  <a:txBody>
                    <a:bodyPr/>
                    <a:lstStyle/>
                    <a:p>
                      <a:endParaRPr lang="en-US"/>
                    </a:p>
                  </a:txBody>
                  <a:tcPr/>
                </a:tc>
                <a:tc>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Calibri" pitchFamily="34" charset="0"/>
                          <a:ea typeface="MS PGothic" pitchFamily="34" charset="-128"/>
                        </a:rPr>
                        <a:t>s4</a:t>
                      </a:r>
                    </a:p>
                  </a:txBody>
                  <a:tcPr marL="2805" marR="2805" marT="280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000000"/>
                          </a:solidFill>
                          <a:effectLst/>
                          <a:latin typeface="Calibri" pitchFamily="34" charset="0"/>
                          <a:ea typeface="MS PGothic" pitchFamily="34" charset="-128"/>
                        </a:rPr>
                        <a:t>14</a:t>
                      </a:r>
                    </a:p>
                  </a:txBody>
                  <a:tcPr marL="2805" marR="2805" marT="280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Calibri" pitchFamily="34" charset="0"/>
                          <a:ea typeface="MS PGothic" pitchFamily="34" charset="-128"/>
                        </a:rPr>
                        <a:t> </a:t>
                      </a:r>
                    </a:p>
                  </a:txBody>
                  <a:tcPr marL="2805" marR="2805" marT="2805" marB="0" anchor="b" horzOverflow="overflow">
                    <a:lnL w="635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FCD5B5"/>
                    </a:solidFill>
                  </a:tcPr>
                </a:tc>
                <a:tc vMerge="1">
                  <a:txBody>
                    <a:bodyPr/>
                    <a:lstStyle/>
                    <a:p>
                      <a:endParaRPr lang="en-US"/>
                    </a:p>
                  </a:txBody>
                  <a:tcPr/>
                </a:tc>
                <a:tc vMerge="1">
                  <a:txBody>
                    <a:bodyPr/>
                    <a:lstStyle/>
                    <a:p>
                      <a:endParaRPr lang="en-US"/>
                    </a:p>
                  </a:txBody>
                  <a:tcPr/>
                </a:tc>
                <a:tc>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Calibri" pitchFamily="34" charset="0"/>
                          <a:ea typeface="MS PGothic" pitchFamily="34" charset="-128"/>
                        </a:rPr>
                        <a:t> </a:t>
                      </a:r>
                    </a:p>
                  </a:txBody>
                  <a:tcPr marL="2805" marR="2805" marT="2805" marB="0" anchor="ctr" horzOverflow="overflow">
                    <a:lnL>
                      <a:noFill/>
                    </a:lnL>
                    <a:lnR>
                      <a:noFill/>
                    </a:lnR>
                    <a:lnT>
                      <a:noFill/>
                    </a:lnT>
                    <a:lnB>
                      <a:noFill/>
                    </a:lnB>
                    <a:lnTlToBr>
                      <a:noFill/>
                    </a:lnTlToBr>
                    <a:lnBlToTr>
                      <a:noFill/>
                    </a:lnBlToTr>
                    <a:solidFill>
                      <a:srgbClr val="C5D9F1"/>
                    </a:solidFill>
                  </a:tcPr>
                </a:tc>
                <a:tc vMerge="1">
                  <a:txBody>
                    <a:bodyPr/>
                    <a:lstStyle/>
                    <a:p>
                      <a:endParaRPr lang="en-US"/>
                    </a:p>
                  </a:txBody>
                  <a:tcPr/>
                </a:tc>
                <a:extLst>
                  <a:ext uri="{0D108BD9-81ED-4DB2-BD59-A6C34878D82A}">
                    <a16:rowId xmlns:a16="http://schemas.microsoft.com/office/drawing/2014/main" xmlns="" val="10004"/>
                  </a:ext>
                </a:extLst>
              </a:tr>
              <a:tr h="564446">
                <a:tc vMerge="1">
                  <a:txBody>
                    <a:bodyPr/>
                    <a:lstStyle/>
                    <a:p>
                      <a:endParaRPr lang="en-US"/>
                    </a:p>
                  </a:txBody>
                  <a:tcPr/>
                </a:tc>
                <a:tc>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Calibri" pitchFamily="34" charset="0"/>
                          <a:ea typeface="MS PGothic" pitchFamily="34" charset="-128"/>
                        </a:rPr>
                        <a:t>s3</a:t>
                      </a:r>
                    </a:p>
                  </a:txBody>
                  <a:tcPr marL="2805" marR="2805" marT="280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000000"/>
                          </a:solidFill>
                          <a:effectLst/>
                          <a:latin typeface="Calibri" pitchFamily="34" charset="0"/>
                          <a:ea typeface="MS PGothic" pitchFamily="34" charset="-128"/>
                        </a:rPr>
                        <a:t>13</a:t>
                      </a:r>
                    </a:p>
                  </a:txBody>
                  <a:tcPr marL="2805" marR="2805" marT="280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rowSpan="3" gridSpan="2">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Calibri" pitchFamily="34" charset="0"/>
                          <a:ea typeface="MS PGothic" pitchFamily="34" charset="-128"/>
                        </a:rPr>
                        <a:t>L1, Math, </a:t>
                      </a:r>
                      <a:r>
                        <a:rPr kumimoji="0" lang="en-US" altLang="en-US" sz="2000" b="0" i="0" u="none" strike="noStrike" cap="none" normalizeH="0" baseline="0" dirty="0" err="1" smtClean="0">
                          <a:ln>
                            <a:noFill/>
                          </a:ln>
                          <a:solidFill>
                            <a:schemeClr val="tx1"/>
                          </a:solidFill>
                          <a:effectLst/>
                          <a:latin typeface="Calibri" pitchFamily="34" charset="0"/>
                          <a:ea typeface="MS PGothic" pitchFamily="34" charset="-128"/>
                        </a:rPr>
                        <a:t>Sci</a:t>
                      </a:r>
                      <a:r>
                        <a:rPr kumimoji="0" lang="en-US" altLang="en-US" sz="2000" b="0" i="0" u="none" strike="noStrike" cap="none" normalizeH="0" baseline="0" dirty="0" smtClean="0">
                          <a:ln>
                            <a:noFill/>
                          </a:ln>
                          <a:solidFill>
                            <a:schemeClr val="tx1"/>
                          </a:solidFill>
                          <a:effectLst/>
                          <a:latin typeface="Calibri" pitchFamily="34" charset="0"/>
                          <a:ea typeface="MS PGothic" pitchFamily="34" charset="-128"/>
                        </a:rPr>
                        <a:t>, Hum </a:t>
                      </a:r>
                      <a:r>
                        <a:rPr kumimoji="0" lang="en-US" altLang="en-US" sz="2000" b="0" i="0" u="none" strike="noStrike" cap="none" normalizeH="0" baseline="0" dirty="0" err="1" smtClean="0">
                          <a:ln>
                            <a:noFill/>
                          </a:ln>
                          <a:solidFill>
                            <a:schemeClr val="tx1"/>
                          </a:solidFill>
                          <a:effectLst/>
                          <a:latin typeface="Calibri" pitchFamily="34" charset="0"/>
                          <a:ea typeface="MS PGothic" pitchFamily="34" charset="-128"/>
                        </a:rPr>
                        <a:t>Sci</a:t>
                      </a:r>
                      <a:endParaRPr kumimoji="0" lang="en-US" altLang="en-US" sz="2000" b="0" i="0" u="none" strike="noStrike" cap="none" normalizeH="0" baseline="0" dirty="0" smtClean="0">
                        <a:ln>
                          <a:noFill/>
                        </a:ln>
                        <a:solidFill>
                          <a:schemeClr val="tx1"/>
                        </a:solidFill>
                        <a:effectLst/>
                        <a:latin typeface="Calibri" pitchFamily="34" charset="0"/>
                        <a:ea typeface="MS PGothic" pitchFamily="34" charset="-128"/>
                      </a:endParaRPr>
                    </a:p>
                  </a:txBody>
                  <a:tcPr marL="2805" marR="2805" marT="2805" marB="0" anchor="ctr" horzOverflow="overflow">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lnTlToBr>
                      <a:noFill/>
                    </a:lnTlToBr>
                    <a:lnBlToTr>
                      <a:noFill/>
                    </a:lnBlToTr>
                    <a:solidFill>
                      <a:srgbClr val="FCD5B5"/>
                    </a:solidFill>
                  </a:tcPr>
                </a:tc>
                <a:tc rowSpan="3" hMerge="1">
                  <a:txBody>
                    <a:bodyPr/>
                    <a:lstStyle/>
                    <a:p>
                      <a:endParaRPr lang="en-US"/>
                    </a:p>
                  </a:txBody>
                  <a:tcPr/>
                </a:tc>
                <a:tc vMerge="1">
                  <a:txBody>
                    <a:bodyPr/>
                    <a:lstStyle/>
                    <a:p>
                      <a:endParaRPr lang="en-US"/>
                    </a:p>
                  </a:txBody>
                  <a:tcPr/>
                </a:tc>
                <a:tc>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Calibri" pitchFamily="34" charset="0"/>
                          <a:ea typeface="MS PGothic" pitchFamily="34" charset="-128"/>
                        </a:rPr>
                        <a:t>Hi, Geo, Rel</a:t>
                      </a:r>
                    </a:p>
                  </a:txBody>
                  <a:tcPr marL="2805" marR="2805" marT="2805" marB="0" anchor="ctr" horzOverflow="overflow">
                    <a:lnL>
                      <a:noFill/>
                    </a:lnL>
                    <a:lnR>
                      <a:noFill/>
                    </a:lnR>
                    <a:lnT>
                      <a:noFill/>
                    </a:lnT>
                    <a:lnB>
                      <a:noFill/>
                    </a:lnB>
                    <a:lnTlToBr>
                      <a:noFill/>
                    </a:lnTlToBr>
                    <a:lnBlToTr>
                      <a:noFill/>
                    </a:lnBlToTr>
                    <a:solidFill>
                      <a:srgbClr val="C5D9F1"/>
                    </a:solidFill>
                  </a:tcPr>
                </a:tc>
                <a:tc vMerge="1">
                  <a:txBody>
                    <a:bodyPr/>
                    <a:lstStyle/>
                    <a:p>
                      <a:endParaRPr lang="en-US"/>
                    </a:p>
                  </a:txBody>
                  <a:tcPr/>
                </a:tc>
                <a:extLst>
                  <a:ext uri="{0D108BD9-81ED-4DB2-BD59-A6C34878D82A}">
                    <a16:rowId xmlns:a16="http://schemas.microsoft.com/office/drawing/2014/main" xmlns="" val="10005"/>
                  </a:ext>
                </a:extLst>
              </a:tr>
              <a:tr h="294466">
                <a:tc vMerge="1">
                  <a:txBody>
                    <a:bodyPr/>
                    <a:lstStyle/>
                    <a:p>
                      <a:endParaRPr lang="en-US"/>
                    </a:p>
                  </a:txBody>
                  <a:tcPr/>
                </a:tc>
                <a:tc>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Calibri" pitchFamily="34" charset="0"/>
                          <a:ea typeface="MS PGothic" pitchFamily="34" charset="-128"/>
                        </a:rPr>
                        <a:t>s2</a:t>
                      </a:r>
                    </a:p>
                  </a:txBody>
                  <a:tcPr marL="2805" marR="2805" marT="280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000000"/>
                          </a:solidFill>
                          <a:effectLst/>
                          <a:latin typeface="Calibri" pitchFamily="34" charset="0"/>
                          <a:ea typeface="MS PGothic" pitchFamily="34" charset="-128"/>
                        </a:rPr>
                        <a:t>12</a:t>
                      </a:r>
                    </a:p>
                  </a:txBody>
                  <a:tcPr marL="2805" marR="2805" marT="280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gridSpan="2" vMerge="1">
                  <a:txBody>
                    <a:bodyPr/>
                    <a:lstStyle/>
                    <a:p>
                      <a:endParaRPr lang="en-US"/>
                    </a:p>
                  </a:txBody>
                  <a:tcPr/>
                </a:tc>
                <a:tc hMerge="1" vMerge="1">
                  <a:txBody>
                    <a:bodyPr/>
                    <a:lstStyle/>
                    <a:p>
                      <a:endParaRPr lang="en-US"/>
                    </a:p>
                  </a:txBody>
                  <a:tcPr/>
                </a:tc>
                <a:tc vMerge="1">
                  <a:txBody>
                    <a:bodyPr/>
                    <a:lstStyle/>
                    <a:p>
                      <a:endParaRPr lang="en-US"/>
                    </a:p>
                  </a:txBody>
                  <a:tcPr/>
                </a:tc>
                <a:tc rowSpan="2">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Calibri" pitchFamily="34" charset="0"/>
                          <a:ea typeface="MS PGothic" pitchFamily="34" charset="-128"/>
                        </a:rPr>
                        <a:t>Art &amp; Mus</a:t>
                      </a:r>
                    </a:p>
                  </a:txBody>
                  <a:tcPr marL="2805" marR="2805" marT="2805" marB="0" anchor="ctr"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solidFill>
                      <a:srgbClr val="C5D9F1"/>
                    </a:solidFill>
                  </a:tcPr>
                </a:tc>
                <a:tc vMerge="1">
                  <a:txBody>
                    <a:bodyPr/>
                    <a:lstStyle/>
                    <a:p>
                      <a:endParaRPr lang="en-US"/>
                    </a:p>
                  </a:txBody>
                  <a:tcPr/>
                </a:tc>
                <a:extLst>
                  <a:ext uri="{0D108BD9-81ED-4DB2-BD59-A6C34878D82A}">
                    <a16:rowId xmlns:a16="http://schemas.microsoft.com/office/drawing/2014/main" xmlns="" val="10006"/>
                  </a:ext>
                </a:extLst>
              </a:tr>
              <a:tr h="294466">
                <a:tc vMerge="1">
                  <a:txBody>
                    <a:bodyPr/>
                    <a:lstStyle/>
                    <a:p>
                      <a:endParaRPr lang="en-US"/>
                    </a:p>
                  </a:txBody>
                  <a:tcPr/>
                </a:tc>
                <a:tc>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Calibri" pitchFamily="34" charset="0"/>
                          <a:ea typeface="MS PGothic" pitchFamily="34" charset="-128"/>
                        </a:rPr>
                        <a:t>s1</a:t>
                      </a:r>
                    </a:p>
                  </a:txBody>
                  <a:tcPr marL="2805" marR="2805" marT="280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000000"/>
                          </a:solidFill>
                          <a:effectLst/>
                          <a:latin typeface="Calibri" pitchFamily="34" charset="0"/>
                          <a:ea typeface="MS PGothic" pitchFamily="34" charset="-128"/>
                        </a:rPr>
                        <a:t>11</a:t>
                      </a:r>
                    </a:p>
                  </a:txBody>
                  <a:tcPr marL="2805" marR="2805" marT="280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gridSpan="2"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10007"/>
                  </a:ext>
                </a:extLst>
              </a:tr>
              <a:tr h="294466">
                <a:tc rowSpan="5">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Calibri" pitchFamily="34" charset="0"/>
                          <a:ea typeface="MS PGothic" pitchFamily="34" charset="-128"/>
                        </a:rPr>
                        <a:t>Primary</a:t>
                      </a:r>
                    </a:p>
                  </a:txBody>
                  <a:tcPr marL="36001" marR="36001" marT="50405" marB="46805"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Calibri" pitchFamily="34" charset="0"/>
                          <a:ea typeface="MS PGothic" pitchFamily="34" charset="-128"/>
                        </a:rPr>
                        <a:t>p5</a:t>
                      </a:r>
                    </a:p>
                  </a:txBody>
                  <a:tcPr marL="2805" marR="2805" marT="280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Calibri" pitchFamily="34" charset="0"/>
                          <a:ea typeface="MS PGothic" pitchFamily="34" charset="-128"/>
                        </a:rPr>
                        <a:t>10</a:t>
                      </a:r>
                    </a:p>
                  </a:txBody>
                  <a:tcPr marL="2805" marR="2805" marT="280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9C0006"/>
                          </a:solidFill>
                          <a:effectLst/>
                          <a:latin typeface="Calibri" pitchFamily="34" charset="0"/>
                          <a:ea typeface="MS PGothic" pitchFamily="34" charset="-128"/>
                        </a:rPr>
                        <a:t> </a:t>
                      </a:r>
                    </a:p>
                  </a:txBody>
                  <a:tcPr marL="2805" marR="2805" marT="2805" marB="0" anchor="b" horzOverflow="overflow">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lnTlToBr>
                      <a:noFill/>
                    </a:lnTlToBr>
                    <a:lnBlToTr>
                      <a:noFill/>
                    </a:lnBlToTr>
                    <a:solidFill>
                      <a:srgbClr val="FCD5B5"/>
                    </a:solidFill>
                  </a:tcPr>
                </a:tc>
                <a:tc>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9C0006"/>
                          </a:solidFill>
                          <a:effectLst/>
                          <a:latin typeface="Calibri" pitchFamily="34" charset="0"/>
                          <a:ea typeface="MS PGothic" pitchFamily="34" charset="-128"/>
                        </a:rPr>
                        <a:t> </a:t>
                      </a:r>
                    </a:p>
                  </a:txBody>
                  <a:tcPr marL="2805" marR="2805" marT="2805" marB="0" anchor="b" horzOverflow="overflow">
                    <a:lnL>
                      <a:noFill/>
                    </a:lnL>
                    <a:lnR>
                      <a:noFill/>
                    </a:lnR>
                    <a:lnT w="6350" cap="flat" cmpd="sng" algn="ctr">
                      <a:solidFill>
                        <a:srgbClr val="000000"/>
                      </a:solidFill>
                      <a:prstDash val="solid"/>
                      <a:round/>
                      <a:headEnd type="none" w="med" len="med"/>
                      <a:tailEnd type="none" w="med" len="med"/>
                    </a:lnT>
                    <a:lnB>
                      <a:noFill/>
                    </a:lnB>
                    <a:lnTlToBr>
                      <a:noFill/>
                    </a:lnTlToBr>
                    <a:lnBlToTr>
                      <a:noFill/>
                    </a:lnBlToTr>
                    <a:solidFill>
                      <a:srgbClr val="FCD5B5"/>
                    </a:solidFill>
                  </a:tcPr>
                </a:tc>
                <a:tc>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9C0006"/>
                          </a:solidFill>
                          <a:effectLst/>
                          <a:latin typeface="Calibri" pitchFamily="34" charset="0"/>
                          <a:ea typeface="MS PGothic" pitchFamily="34" charset="-128"/>
                        </a:rPr>
                        <a:t> </a:t>
                      </a:r>
                    </a:p>
                  </a:txBody>
                  <a:tcPr marL="2805" marR="2805" marT="2805" marB="0" anchor="b" horzOverflow="overflow">
                    <a:lnL>
                      <a:noFill/>
                    </a:lnL>
                    <a:lnR>
                      <a:noFill/>
                    </a:lnR>
                    <a:lnT w="6350" cap="flat" cmpd="sng" algn="ctr">
                      <a:solidFill>
                        <a:srgbClr val="000000"/>
                      </a:solidFill>
                      <a:prstDash val="solid"/>
                      <a:round/>
                      <a:headEnd type="none" w="med" len="med"/>
                      <a:tailEnd type="none" w="med" len="med"/>
                    </a:lnT>
                    <a:lnB>
                      <a:noFill/>
                    </a:lnB>
                    <a:lnTlToBr>
                      <a:noFill/>
                    </a:lnTlToBr>
                    <a:lnBlToTr>
                      <a:noFill/>
                    </a:lnBlToTr>
                    <a:solidFill>
                      <a:srgbClr val="FCD5B5"/>
                    </a:solidFill>
                  </a:tcPr>
                </a:tc>
                <a:tc>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Calibri" pitchFamily="34" charset="0"/>
                          <a:ea typeface="MS PGothic" pitchFamily="34" charset="-128"/>
                        </a:rPr>
                        <a:t>European</a:t>
                      </a:r>
                    </a:p>
                  </a:txBody>
                  <a:tcPr marL="2805" marR="2805" marT="2805" marB="0" anchor="b" horzOverflow="overflow">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solidFill>
                      <a:srgbClr val="C5D9F1"/>
                    </a:solidFill>
                  </a:tcPr>
                </a:tc>
                <a:tc vMerge="1">
                  <a:txBody>
                    <a:bodyPr/>
                    <a:lstStyle/>
                    <a:p>
                      <a:endParaRPr lang="en-US"/>
                    </a:p>
                  </a:txBody>
                  <a:tcPr/>
                </a:tc>
                <a:extLst>
                  <a:ext uri="{0D108BD9-81ED-4DB2-BD59-A6C34878D82A}">
                    <a16:rowId xmlns:a16="http://schemas.microsoft.com/office/drawing/2014/main" xmlns="" val="10008"/>
                  </a:ext>
                </a:extLst>
              </a:tr>
              <a:tr h="294466">
                <a:tc vMerge="1">
                  <a:txBody>
                    <a:bodyPr/>
                    <a:lstStyle/>
                    <a:p>
                      <a:endParaRPr lang="en-US"/>
                    </a:p>
                  </a:txBody>
                  <a:tcPr/>
                </a:tc>
                <a:tc>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Calibri" pitchFamily="34" charset="0"/>
                          <a:ea typeface="MS PGothic" pitchFamily="34" charset="-128"/>
                        </a:rPr>
                        <a:t>p4</a:t>
                      </a:r>
                    </a:p>
                  </a:txBody>
                  <a:tcPr marL="2805" marR="2805" marT="280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Calibri" pitchFamily="34" charset="0"/>
                          <a:ea typeface="MS PGothic" pitchFamily="34" charset="-128"/>
                        </a:rPr>
                        <a:t>9</a:t>
                      </a:r>
                    </a:p>
                  </a:txBody>
                  <a:tcPr marL="2805" marR="2805" marT="280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9C0006"/>
                          </a:solidFill>
                          <a:effectLst/>
                          <a:latin typeface="Calibri" pitchFamily="34" charset="0"/>
                          <a:ea typeface="MS PGothic" pitchFamily="34" charset="-128"/>
                        </a:rPr>
                        <a:t> </a:t>
                      </a:r>
                    </a:p>
                  </a:txBody>
                  <a:tcPr marL="2805" marR="2805" marT="2805" marB="0" anchor="b" horzOverflow="overflow">
                    <a:lnL w="635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FCD5B5"/>
                    </a:solidFill>
                  </a:tcPr>
                </a:tc>
                <a:tc>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9C0006"/>
                          </a:solidFill>
                          <a:effectLst/>
                          <a:latin typeface="Calibri" pitchFamily="34" charset="0"/>
                          <a:ea typeface="MS PGothic" pitchFamily="34" charset="-128"/>
                        </a:rPr>
                        <a:t> </a:t>
                      </a:r>
                    </a:p>
                  </a:txBody>
                  <a:tcPr marL="2805" marR="2805" marT="2805" marB="0" anchor="b" horzOverflow="overflow">
                    <a:lnL>
                      <a:noFill/>
                    </a:lnL>
                    <a:lnR>
                      <a:noFill/>
                    </a:lnR>
                    <a:lnT>
                      <a:noFill/>
                    </a:lnT>
                    <a:lnB>
                      <a:noFill/>
                    </a:lnB>
                    <a:lnTlToBr>
                      <a:noFill/>
                    </a:lnTlToBr>
                    <a:lnBlToTr>
                      <a:noFill/>
                    </a:lnBlToTr>
                    <a:solidFill>
                      <a:srgbClr val="FCD5B5"/>
                    </a:solidFill>
                  </a:tcPr>
                </a:tc>
                <a:tc>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9C0006"/>
                          </a:solidFill>
                          <a:effectLst/>
                          <a:latin typeface="Calibri" pitchFamily="34" charset="0"/>
                          <a:ea typeface="MS PGothic" pitchFamily="34" charset="-128"/>
                        </a:rPr>
                        <a:t> </a:t>
                      </a:r>
                    </a:p>
                  </a:txBody>
                  <a:tcPr marL="2805" marR="2805" marT="2805" marB="0" anchor="b" horzOverflow="overflow">
                    <a:lnL>
                      <a:noFill/>
                    </a:lnL>
                    <a:lnR>
                      <a:noFill/>
                    </a:lnR>
                    <a:lnT>
                      <a:noFill/>
                    </a:lnT>
                    <a:lnB>
                      <a:noFill/>
                    </a:lnB>
                    <a:lnTlToBr>
                      <a:noFill/>
                    </a:lnTlToBr>
                    <a:lnBlToTr>
                      <a:noFill/>
                    </a:lnBlToTr>
                    <a:solidFill>
                      <a:srgbClr val="FCD5B5"/>
                    </a:solidFill>
                  </a:tcPr>
                </a:tc>
                <a:tc>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000000"/>
                          </a:solidFill>
                          <a:effectLst/>
                          <a:latin typeface="Calibri" pitchFamily="34" charset="0"/>
                          <a:ea typeface="MS PGothic" pitchFamily="34" charset="-128"/>
                        </a:rPr>
                        <a:t>Hours</a:t>
                      </a:r>
                    </a:p>
                  </a:txBody>
                  <a:tcPr marL="2805" marR="2805" marT="2805" marB="0" anchor="b" horzOverflow="overflow">
                    <a:lnL>
                      <a:noFill/>
                    </a:lnL>
                    <a:lnR w="6350" cap="flat" cmpd="sng" algn="ctr">
                      <a:solidFill>
                        <a:srgbClr val="000000"/>
                      </a:solidFill>
                      <a:prstDash val="solid"/>
                      <a:round/>
                      <a:headEnd type="none" w="med" len="med"/>
                      <a:tailEnd type="none" w="med" len="med"/>
                    </a:lnR>
                    <a:lnT>
                      <a:noFill/>
                    </a:lnT>
                    <a:lnB>
                      <a:noFill/>
                    </a:lnB>
                    <a:lnTlToBr>
                      <a:noFill/>
                    </a:lnTlToBr>
                    <a:lnBlToTr>
                      <a:noFill/>
                    </a:lnBlToTr>
                    <a:solidFill>
                      <a:srgbClr val="C5D9F1"/>
                    </a:solidFill>
                  </a:tcPr>
                </a:tc>
                <a:tc vMerge="1">
                  <a:txBody>
                    <a:bodyPr/>
                    <a:lstStyle/>
                    <a:p>
                      <a:endParaRPr lang="en-US"/>
                    </a:p>
                  </a:txBody>
                  <a:tcPr/>
                </a:tc>
                <a:extLst>
                  <a:ext uri="{0D108BD9-81ED-4DB2-BD59-A6C34878D82A}">
                    <a16:rowId xmlns:a16="http://schemas.microsoft.com/office/drawing/2014/main" xmlns="" val="10009"/>
                  </a:ext>
                </a:extLst>
              </a:tr>
              <a:tr h="294466">
                <a:tc vMerge="1">
                  <a:txBody>
                    <a:bodyPr/>
                    <a:lstStyle/>
                    <a:p>
                      <a:endParaRPr lang="en-US"/>
                    </a:p>
                  </a:txBody>
                  <a:tcPr/>
                </a:tc>
                <a:tc>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Calibri" pitchFamily="34" charset="0"/>
                          <a:ea typeface="MS PGothic" pitchFamily="34" charset="-128"/>
                        </a:rPr>
                        <a:t>p3</a:t>
                      </a:r>
                    </a:p>
                  </a:txBody>
                  <a:tcPr marL="2805" marR="2805" marT="280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Calibri" pitchFamily="34" charset="0"/>
                          <a:ea typeface="MS PGothic" pitchFamily="34" charset="-128"/>
                        </a:rPr>
                        <a:t>8</a:t>
                      </a:r>
                    </a:p>
                  </a:txBody>
                  <a:tcPr marL="2805" marR="2805" marT="280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gridSpan="4">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000000"/>
                          </a:solidFill>
                          <a:effectLst/>
                          <a:latin typeface="Calibri" pitchFamily="34" charset="0"/>
                          <a:ea typeface="MS PGothic" pitchFamily="34" charset="-128"/>
                        </a:rPr>
                        <a:t>L1, Math, Disc Word, </a:t>
                      </a:r>
                      <a:r>
                        <a:rPr kumimoji="0" lang="en-US" altLang="en-US" sz="2000" b="0" i="0" u="none" strike="noStrike" cap="none" normalizeH="0" baseline="0" dirty="0" err="1" smtClean="0">
                          <a:ln>
                            <a:noFill/>
                          </a:ln>
                          <a:solidFill>
                            <a:srgbClr val="000000"/>
                          </a:solidFill>
                          <a:effectLst/>
                          <a:latin typeface="Calibri" pitchFamily="34" charset="0"/>
                          <a:ea typeface="MS PGothic" pitchFamily="34" charset="-128"/>
                        </a:rPr>
                        <a:t>mus</a:t>
                      </a:r>
                      <a:r>
                        <a:rPr kumimoji="0" lang="en-US" altLang="en-US" sz="2000" b="0" i="0" u="none" strike="noStrike" cap="none" normalizeH="0" baseline="0" dirty="0" smtClean="0">
                          <a:ln>
                            <a:noFill/>
                          </a:ln>
                          <a:solidFill>
                            <a:srgbClr val="000000"/>
                          </a:solidFill>
                          <a:effectLst/>
                          <a:latin typeface="Calibri" pitchFamily="34" charset="0"/>
                          <a:ea typeface="MS PGothic" pitchFamily="34" charset="-128"/>
                        </a:rPr>
                        <a:t>, art PE</a:t>
                      </a:r>
                      <a:r>
                        <a:rPr kumimoji="0" lang="en-US" altLang="en-US" sz="2000" b="0" i="0" u="none" strike="noStrike" cap="none" normalizeH="0" baseline="0" dirty="0" smtClean="0">
                          <a:ln>
                            <a:noFill/>
                          </a:ln>
                          <a:solidFill>
                            <a:srgbClr val="9C0006"/>
                          </a:solidFill>
                          <a:effectLst/>
                          <a:latin typeface="Calibri" pitchFamily="34" charset="0"/>
                          <a:ea typeface="MS PGothic" pitchFamily="34" charset="-128"/>
                        </a:rPr>
                        <a:t> </a:t>
                      </a:r>
                    </a:p>
                  </a:txBody>
                  <a:tcPr marL="2805" marR="2805" marT="280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solidFill>
                      <a:srgbClr val="FCD5B5"/>
                    </a:solidFill>
                  </a:tcPr>
                </a:tc>
                <a:tc hMerge="1">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altLang="en-US" sz="1400" b="0" i="0" u="none" strike="noStrike" cap="none" normalizeH="0" baseline="0" dirty="0" smtClean="0">
                        <a:ln>
                          <a:noFill/>
                        </a:ln>
                        <a:solidFill>
                          <a:srgbClr val="000000"/>
                        </a:solidFill>
                        <a:effectLst/>
                        <a:latin typeface="Calibri" pitchFamily="34" charset="0"/>
                        <a:ea typeface="MS PGothic" pitchFamily="34" charset="-128"/>
                      </a:endParaRPr>
                    </a:p>
                  </a:txBody>
                  <a:tcPr marL="2805" marR="2805" marT="2805" marB="0" anchor="b" horzOverflow="overflow">
                    <a:lnL>
                      <a:noFill/>
                    </a:lnL>
                    <a:lnR>
                      <a:noFill/>
                    </a:lnR>
                    <a:lnT>
                      <a:noFill/>
                    </a:lnT>
                    <a:lnB>
                      <a:noFill/>
                    </a:lnB>
                    <a:lnTlToBr>
                      <a:noFill/>
                    </a:lnTlToBr>
                    <a:lnBlToTr>
                      <a:noFill/>
                    </a:lnBlToTr>
                    <a:solidFill>
                      <a:srgbClr val="FCD5B5"/>
                    </a:solidFill>
                  </a:tcPr>
                </a:tc>
                <a:tc hMerge="1">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altLang="en-US" sz="1400" b="0" i="0" u="none" strike="noStrike" cap="none" normalizeH="0" baseline="0" dirty="0" smtClean="0">
                        <a:ln>
                          <a:noFill/>
                        </a:ln>
                        <a:solidFill>
                          <a:srgbClr val="9C0006"/>
                        </a:solidFill>
                        <a:effectLst/>
                        <a:latin typeface="Calibri" pitchFamily="34" charset="0"/>
                        <a:ea typeface="MS PGothic" pitchFamily="34" charset="-128"/>
                      </a:endParaRPr>
                    </a:p>
                  </a:txBody>
                  <a:tcPr marL="2805" marR="2805" marT="2805" marB="0" anchor="b" horzOverflow="overflow">
                    <a:lnL>
                      <a:noFill/>
                    </a:lnL>
                    <a:lnR>
                      <a:noFill/>
                    </a:lnR>
                    <a:lnT>
                      <a:noFill/>
                    </a:lnT>
                    <a:lnB>
                      <a:noFill/>
                    </a:lnB>
                    <a:lnTlToBr>
                      <a:noFill/>
                    </a:lnTlToBr>
                    <a:lnBlToTr>
                      <a:noFill/>
                    </a:lnBlToTr>
                    <a:solidFill>
                      <a:srgbClr val="FCD5B5"/>
                    </a:solidFill>
                  </a:tcPr>
                </a:tc>
                <a:tc hMerge="1">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altLang="en-US" sz="1400" b="0" i="0" u="none" strike="noStrike" cap="none" normalizeH="0" baseline="0" dirty="0" smtClean="0">
                        <a:ln>
                          <a:noFill/>
                        </a:ln>
                        <a:solidFill>
                          <a:srgbClr val="9C0006"/>
                        </a:solidFill>
                        <a:effectLst/>
                        <a:latin typeface="Calibri" pitchFamily="34" charset="0"/>
                        <a:ea typeface="MS PGothic" pitchFamily="34" charset="-128"/>
                      </a:endParaRPr>
                    </a:p>
                  </a:txBody>
                  <a:tcPr marL="2805" marR="2805" marT="2805" marB="0" anchor="b" horzOverflow="overflow">
                    <a:lnL>
                      <a:noFill/>
                    </a:lnL>
                    <a:lnR w="6350" cap="flat" cmpd="sng" algn="ctr">
                      <a:solidFill>
                        <a:srgbClr val="000000"/>
                      </a:solidFill>
                      <a:prstDash val="solid"/>
                      <a:round/>
                      <a:headEnd type="none" w="med" len="med"/>
                      <a:tailEnd type="none" w="med" len="med"/>
                    </a:lnR>
                    <a:lnT>
                      <a:noFill/>
                    </a:lnT>
                    <a:lnB>
                      <a:noFill/>
                    </a:lnB>
                    <a:lnTlToBr>
                      <a:noFill/>
                    </a:lnTlToBr>
                    <a:lnBlToTr>
                      <a:noFill/>
                    </a:lnBlToTr>
                    <a:solidFill>
                      <a:srgbClr val="FCD5B5"/>
                    </a:solidFill>
                  </a:tcPr>
                </a:tc>
                <a:tc vMerge="1">
                  <a:txBody>
                    <a:bodyPr/>
                    <a:lstStyle/>
                    <a:p>
                      <a:endParaRPr lang="en-US"/>
                    </a:p>
                  </a:txBody>
                  <a:tcPr/>
                </a:tc>
                <a:extLst>
                  <a:ext uri="{0D108BD9-81ED-4DB2-BD59-A6C34878D82A}">
                    <a16:rowId xmlns:a16="http://schemas.microsoft.com/office/drawing/2014/main" xmlns="" val="10010"/>
                  </a:ext>
                </a:extLst>
              </a:tr>
              <a:tr h="294466">
                <a:tc vMerge="1">
                  <a:txBody>
                    <a:bodyPr/>
                    <a:lstStyle/>
                    <a:p>
                      <a:endParaRPr lang="en-US"/>
                    </a:p>
                  </a:txBody>
                  <a:tcPr/>
                </a:tc>
                <a:tc>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Calibri" pitchFamily="34" charset="0"/>
                          <a:ea typeface="MS PGothic" pitchFamily="34" charset="-128"/>
                        </a:rPr>
                        <a:t>p2</a:t>
                      </a:r>
                    </a:p>
                  </a:txBody>
                  <a:tcPr marL="2805" marR="2805" marT="280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Calibri" pitchFamily="34" charset="0"/>
                          <a:ea typeface="MS PGothic" pitchFamily="34" charset="-128"/>
                        </a:rPr>
                        <a:t>7</a:t>
                      </a:r>
                    </a:p>
                  </a:txBody>
                  <a:tcPr marL="2805" marR="2805" marT="280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9C0006"/>
                          </a:solidFill>
                          <a:effectLst/>
                          <a:latin typeface="Calibri" pitchFamily="34" charset="0"/>
                          <a:ea typeface="MS PGothic" pitchFamily="34" charset="-128"/>
                        </a:rPr>
                        <a:t> </a:t>
                      </a:r>
                    </a:p>
                  </a:txBody>
                  <a:tcPr marL="2805" marR="2805" marT="2805" marB="0" anchor="b" horzOverflow="overflow">
                    <a:lnL w="635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FCD5B5"/>
                    </a:solidFill>
                  </a:tcPr>
                </a:tc>
                <a:tc>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9C0006"/>
                          </a:solidFill>
                          <a:effectLst/>
                          <a:latin typeface="Calibri" pitchFamily="34" charset="0"/>
                          <a:ea typeface="MS PGothic" pitchFamily="34" charset="-128"/>
                        </a:rPr>
                        <a:t> </a:t>
                      </a:r>
                    </a:p>
                  </a:txBody>
                  <a:tcPr marL="2805" marR="2805" marT="2805" marB="0" anchor="b" horzOverflow="overflow">
                    <a:lnL>
                      <a:noFill/>
                    </a:lnL>
                    <a:lnR>
                      <a:noFill/>
                    </a:lnR>
                    <a:lnT>
                      <a:noFill/>
                    </a:lnT>
                    <a:lnB>
                      <a:noFill/>
                    </a:lnB>
                    <a:lnTlToBr>
                      <a:noFill/>
                    </a:lnTlToBr>
                    <a:lnBlToTr>
                      <a:noFill/>
                    </a:lnBlToTr>
                    <a:solidFill>
                      <a:srgbClr val="FCD5B5"/>
                    </a:solidFill>
                  </a:tcPr>
                </a:tc>
                <a:tc>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9C0006"/>
                          </a:solidFill>
                          <a:effectLst/>
                          <a:latin typeface="Calibri" pitchFamily="34" charset="0"/>
                          <a:ea typeface="MS PGothic" pitchFamily="34" charset="-128"/>
                        </a:rPr>
                        <a:t> </a:t>
                      </a:r>
                    </a:p>
                  </a:txBody>
                  <a:tcPr marL="2805" marR="2805" marT="2805" marB="0" anchor="b" horzOverflow="overflow">
                    <a:lnL>
                      <a:noFill/>
                    </a:lnL>
                    <a:lnR>
                      <a:noFill/>
                    </a:lnR>
                    <a:lnT>
                      <a:noFill/>
                    </a:lnT>
                    <a:lnB>
                      <a:noFill/>
                    </a:lnB>
                    <a:lnTlToBr>
                      <a:noFill/>
                    </a:lnTlToBr>
                    <a:lnBlToTr>
                      <a:noFill/>
                    </a:lnBlToTr>
                    <a:solidFill>
                      <a:srgbClr val="FCD5B5"/>
                    </a:solidFill>
                  </a:tcPr>
                </a:tc>
                <a:tc>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9C0006"/>
                          </a:solidFill>
                          <a:effectLst/>
                          <a:latin typeface="Calibri" pitchFamily="34" charset="0"/>
                          <a:ea typeface="MS PGothic" pitchFamily="34" charset="-128"/>
                        </a:rPr>
                        <a:t> </a:t>
                      </a:r>
                    </a:p>
                  </a:txBody>
                  <a:tcPr marL="2805" marR="2805" marT="2805" marB="0" anchor="b" horzOverflow="overflow">
                    <a:lnL>
                      <a:noFill/>
                    </a:lnL>
                    <a:lnR w="6350" cap="flat" cmpd="sng" algn="ctr">
                      <a:solidFill>
                        <a:srgbClr val="000000"/>
                      </a:solidFill>
                      <a:prstDash val="solid"/>
                      <a:round/>
                      <a:headEnd type="none" w="med" len="med"/>
                      <a:tailEnd type="none" w="med" len="med"/>
                    </a:lnR>
                    <a:lnT>
                      <a:noFill/>
                    </a:lnT>
                    <a:lnB>
                      <a:noFill/>
                    </a:lnB>
                    <a:lnTlToBr>
                      <a:noFill/>
                    </a:lnTlToBr>
                    <a:lnBlToTr>
                      <a:noFill/>
                    </a:lnBlToTr>
                    <a:solidFill>
                      <a:srgbClr val="FCD5B5"/>
                    </a:solidFill>
                  </a:tcPr>
                </a:tc>
                <a:tc vMerge="1">
                  <a:txBody>
                    <a:bodyPr/>
                    <a:lstStyle/>
                    <a:p>
                      <a:endParaRPr lang="en-US"/>
                    </a:p>
                  </a:txBody>
                  <a:tcPr/>
                </a:tc>
                <a:extLst>
                  <a:ext uri="{0D108BD9-81ED-4DB2-BD59-A6C34878D82A}">
                    <a16:rowId xmlns:a16="http://schemas.microsoft.com/office/drawing/2014/main" xmlns="" val="10011"/>
                  </a:ext>
                </a:extLst>
              </a:tr>
              <a:tr h="294466">
                <a:tc vMerge="1">
                  <a:txBody>
                    <a:bodyPr/>
                    <a:lstStyle/>
                    <a:p>
                      <a:endParaRPr lang="en-US"/>
                    </a:p>
                  </a:txBody>
                  <a:tcPr/>
                </a:tc>
                <a:tc>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Calibri" pitchFamily="34" charset="0"/>
                          <a:ea typeface="MS PGothic" pitchFamily="34" charset="-128"/>
                        </a:rPr>
                        <a:t>p1</a:t>
                      </a:r>
                    </a:p>
                  </a:txBody>
                  <a:tcPr marL="2805" marR="2805" marT="280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Calibri" pitchFamily="34" charset="0"/>
                          <a:ea typeface="MS PGothic" pitchFamily="34" charset="-128"/>
                        </a:rPr>
                        <a:t>6</a:t>
                      </a:r>
                    </a:p>
                  </a:txBody>
                  <a:tcPr marL="2805" marR="2805" marT="280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9C0006"/>
                          </a:solidFill>
                          <a:effectLst/>
                          <a:latin typeface="Calibri" pitchFamily="34" charset="0"/>
                          <a:ea typeface="MS PGothic" pitchFamily="34" charset="-128"/>
                        </a:rPr>
                        <a:t> </a:t>
                      </a:r>
                    </a:p>
                  </a:txBody>
                  <a:tcPr marL="2805" marR="2805" marT="2805" marB="0" anchor="b" horzOverflow="overflow">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lnTlToBr>
                      <a:noFill/>
                    </a:lnTlToBr>
                    <a:lnBlToTr>
                      <a:noFill/>
                    </a:lnBlToTr>
                    <a:solidFill>
                      <a:srgbClr val="FCD5B5"/>
                    </a:solidFill>
                  </a:tcPr>
                </a:tc>
                <a:tc>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9C0006"/>
                          </a:solidFill>
                          <a:effectLst/>
                          <a:latin typeface="Calibri" pitchFamily="34" charset="0"/>
                          <a:ea typeface="MS PGothic" pitchFamily="34" charset="-128"/>
                        </a:rPr>
                        <a:t> </a:t>
                      </a:r>
                    </a:p>
                  </a:txBody>
                  <a:tcPr marL="2805" marR="2805" marT="2805" marB="0" anchor="b"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solidFill>
                      <a:srgbClr val="FCD5B5"/>
                    </a:solidFill>
                  </a:tcPr>
                </a:tc>
                <a:tc>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9C0006"/>
                          </a:solidFill>
                          <a:effectLst/>
                          <a:latin typeface="Calibri" pitchFamily="34" charset="0"/>
                          <a:ea typeface="MS PGothic" pitchFamily="34" charset="-128"/>
                        </a:rPr>
                        <a:t> </a:t>
                      </a:r>
                    </a:p>
                  </a:txBody>
                  <a:tcPr marL="2805" marR="2805" marT="2805" marB="0" anchor="b"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solidFill>
                      <a:srgbClr val="FCD5B5"/>
                    </a:solidFill>
                  </a:tcPr>
                </a:tc>
                <a:tc>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9C0006"/>
                          </a:solidFill>
                          <a:effectLst/>
                          <a:latin typeface="Calibri" pitchFamily="34" charset="0"/>
                          <a:ea typeface="MS PGothic" pitchFamily="34" charset="-128"/>
                        </a:rPr>
                        <a:t> </a:t>
                      </a:r>
                    </a:p>
                  </a:txBody>
                  <a:tcPr marL="2805" marR="2805" marT="2805" marB="0" anchor="b" horzOverflow="overflow">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solidFill>
                      <a:srgbClr val="FCD5B5"/>
                    </a:solidFill>
                  </a:tcPr>
                </a:tc>
                <a:tc vMerge="1">
                  <a:txBody>
                    <a:bodyPr/>
                    <a:lstStyle/>
                    <a:p>
                      <a:endParaRPr lang="en-US"/>
                    </a:p>
                  </a:txBody>
                  <a:tcPr/>
                </a:tc>
                <a:extLst>
                  <a:ext uri="{0D108BD9-81ED-4DB2-BD59-A6C34878D82A}">
                    <a16:rowId xmlns:a16="http://schemas.microsoft.com/office/drawing/2014/main" xmlns="" val="10012"/>
                  </a:ext>
                </a:extLst>
              </a:tr>
              <a:tr h="507264">
                <a:tc rowSpan="2">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Calibri" pitchFamily="34" charset="0"/>
                          <a:ea typeface="MS PGothic" pitchFamily="34" charset="-128"/>
                        </a:rPr>
                        <a:t>Early education</a:t>
                      </a:r>
                    </a:p>
                  </a:txBody>
                  <a:tcPr marL="36001" marR="36001" marT="50405" marB="46805"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Calibri" pitchFamily="34" charset="0"/>
                          <a:ea typeface="MS PGothic" pitchFamily="34" charset="-128"/>
                        </a:rPr>
                        <a:t>n2</a:t>
                      </a:r>
                    </a:p>
                  </a:txBody>
                  <a:tcPr marL="2805" marR="2805" marT="280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Calibri" pitchFamily="34" charset="0"/>
                          <a:ea typeface="MS PGothic" pitchFamily="34" charset="-128"/>
                        </a:rPr>
                        <a:t>5</a:t>
                      </a:r>
                    </a:p>
                  </a:txBody>
                  <a:tcPr marL="2805" marR="2805" marT="280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rowSpan="2" gridSpan="5">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000000"/>
                          </a:solidFill>
                          <a:effectLst/>
                          <a:latin typeface="Calibri" pitchFamily="34" charset="0"/>
                          <a:ea typeface="MS PGothic" pitchFamily="34" charset="-128"/>
                        </a:rPr>
                        <a:t>L1</a:t>
                      </a:r>
                    </a:p>
                  </a:txBody>
                  <a:tcPr marL="2805" marR="2805" marT="280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CD5B5"/>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extLst>
                  <a:ext uri="{0D108BD9-81ED-4DB2-BD59-A6C34878D82A}">
                    <a16:rowId xmlns:a16="http://schemas.microsoft.com/office/drawing/2014/main" xmlns="" val="10013"/>
                  </a:ext>
                </a:extLst>
              </a:tr>
              <a:tr h="294466">
                <a:tc vMerge="1">
                  <a:txBody>
                    <a:bodyPr/>
                    <a:lstStyle/>
                    <a:p>
                      <a:endParaRPr lang="en-US"/>
                    </a:p>
                  </a:txBody>
                  <a:tcPr/>
                </a:tc>
                <a:tc>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Calibri" pitchFamily="34" charset="0"/>
                          <a:ea typeface="MS PGothic" pitchFamily="34" charset="-128"/>
                        </a:rPr>
                        <a:t>n1</a:t>
                      </a:r>
                    </a:p>
                  </a:txBody>
                  <a:tcPr marL="2805" marR="2805" marT="280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000000"/>
                          </a:solidFill>
                          <a:effectLst/>
                          <a:latin typeface="Calibri" pitchFamily="34" charset="0"/>
                          <a:ea typeface="MS PGothic" pitchFamily="34" charset="-128"/>
                        </a:rPr>
                        <a:t>4</a:t>
                      </a:r>
                    </a:p>
                  </a:txBody>
                  <a:tcPr marL="2805" marR="2805" marT="280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gridSpan="5"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xmlns="" val="10014"/>
                  </a:ext>
                </a:extLst>
              </a:tr>
            </a:tbl>
          </a:graphicData>
        </a:graphic>
      </p:graphicFrame>
      <p:sp>
        <p:nvSpPr>
          <p:cNvPr id="5" name="Rectangle 5"/>
          <p:cNvSpPr>
            <a:spLocks noChangeArrowheads="1"/>
          </p:cNvSpPr>
          <p:nvPr/>
        </p:nvSpPr>
        <p:spPr bwMode="auto">
          <a:xfrm>
            <a:off x="539750" y="357188"/>
            <a:ext cx="846137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chemeClr val="bg1"/>
                </a:solidFill>
                <a:latin typeface="Calibri" pitchFamily="34" charset="0"/>
              </a:defRPr>
            </a:lvl1pPr>
            <a:lvl2pPr marL="742950" indent="-285750" eaLnBrk="0" hangingPunct="0">
              <a:defRPr sz="3200" b="1">
                <a:solidFill>
                  <a:schemeClr val="bg1"/>
                </a:solidFill>
                <a:latin typeface="Calibri" pitchFamily="34" charset="0"/>
              </a:defRPr>
            </a:lvl2pPr>
            <a:lvl3pPr marL="1143000" indent="-228600" eaLnBrk="0" hangingPunct="0">
              <a:defRPr sz="3200" b="1">
                <a:solidFill>
                  <a:schemeClr val="bg1"/>
                </a:solidFill>
                <a:latin typeface="Calibri" pitchFamily="34" charset="0"/>
              </a:defRPr>
            </a:lvl3pPr>
            <a:lvl4pPr marL="1600200" indent="-228600" eaLnBrk="0" hangingPunct="0">
              <a:defRPr sz="3200" b="1">
                <a:solidFill>
                  <a:schemeClr val="bg1"/>
                </a:solidFill>
                <a:latin typeface="Calibri" pitchFamily="34" charset="0"/>
              </a:defRPr>
            </a:lvl4pPr>
            <a:lvl5pPr marL="2057400" indent="-228600" eaLnBrk="0" hangingPunct="0">
              <a:defRPr sz="3200" b="1">
                <a:solidFill>
                  <a:schemeClr val="bg1"/>
                </a:solidFill>
                <a:latin typeface="Calibri" pitchFamily="34" charset="0"/>
              </a:defRPr>
            </a:lvl5pPr>
            <a:lvl6pPr marL="2514600" indent="-228600" eaLnBrk="0" fontAlgn="base" hangingPunct="0">
              <a:spcBef>
                <a:spcPct val="0"/>
              </a:spcBef>
              <a:spcAft>
                <a:spcPct val="0"/>
              </a:spcAft>
              <a:defRPr sz="3200" b="1">
                <a:solidFill>
                  <a:schemeClr val="bg1"/>
                </a:solidFill>
                <a:latin typeface="Calibri" pitchFamily="34" charset="0"/>
              </a:defRPr>
            </a:lvl6pPr>
            <a:lvl7pPr marL="2971800" indent="-228600" eaLnBrk="0" fontAlgn="base" hangingPunct="0">
              <a:spcBef>
                <a:spcPct val="0"/>
              </a:spcBef>
              <a:spcAft>
                <a:spcPct val="0"/>
              </a:spcAft>
              <a:defRPr sz="3200" b="1">
                <a:solidFill>
                  <a:schemeClr val="bg1"/>
                </a:solidFill>
                <a:latin typeface="Calibri" pitchFamily="34" charset="0"/>
              </a:defRPr>
            </a:lvl7pPr>
            <a:lvl8pPr marL="3429000" indent="-228600" eaLnBrk="0" fontAlgn="base" hangingPunct="0">
              <a:spcBef>
                <a:spcPct val="0"/>
              </a:spcBef>
              <a:spcAft>
                <a:spcPct val="0"/>
              </a:spcAft>
              <a:defRPr sz="3200" b="1">
                <a:solidFill>
                  <a:schemeClr val="bg1"/>
                </a:solidFill>
                <a:latin typeface="Calibri" pitchFamily="34" charset="0"/>
              </a:defRPr>
            </a:lvl8pPr>
            <a:lvl9pPr marL="3886200" indent="-228600" eaLnBrk="0" fontAlgn="base" hangingPunct="0">
              <a:spcBef>
                <a:spcPct val="0"/>
              </a:spcBef>
              <a:spcAft>
                <a:spcPct val="0"/>
              </a:spcAft>
              <a:defRPr sz="3200" b="1">
                <a:solidFill>
                  <a:schemeClr val="bg1"/>
                </a:solidFill>
                <a:latin typeface="Calibri" pitchFamily="34" charset="0"/>
              </a:defRPr>
            </a:lvl9pPr>
          </a:lstStyle>
          <a:p>
            <a:pPr eaLnBrk="1" hangingPunct="1"/>
            <a:r>
              <a:rPr lang="en-US" altLang="en-US" sz="2800" dirty="0" smtClean="0">
                <a:solidFill>
                  <a:srgbClr val="0000FF"/>
                </a:solidFill>
              </a:rPr>
              <a:t>What</a:t>
            </a:r>
            <a:r>
              <a:rPr lang="fr-FR" altLang="en-US" sz="2800" dirty="0" smtClean="0">
                <a:solidFill>
                  <a:srgbClr val="0000FF"/>
                </a:solidFill>
              </a:rPr>
              <a:t> </a:t>
            </a:r>
            <a:r>
              <a:rPr lang="en-US" altLang="en-US" sz="2800" dirty="0" smtClean="0">
                <a:solidFill>
                  <a:srgbClr val="0000FF"/>
                </a:solidFill>
              </a:rPr>
              <a:t>is</a:t>
            </a:r>
            <a:r>
              <a:rPr lang="fr-FR" altLang="en-US" sz="2800" dirty="0" smtClean="0">
                <a:solidFill>
                  <a:srgbClr val="0000FF"/>
                </a:solidFill>
              </a:rPr>
              <a:t> </a:t>
            </a:r>
            <a:r>
              <a:rPr lang="fr-FR" altLang="en-US" sz="2800" dirty="0">
                <a:solidFill>
                  <a:srgbClr val="0000FF"/>
                </a:solidFill>
              </a:rPr>
              <a:t>the content of the </a:t>
            </a:r>
            <a:r>
              <a:rPr lang="fr-FR" altLang="en-US" sz="2800" dirty="0" smtClean="0">
                <a:solidFill>
                  <a:srgbClr val="0000FF"/>
                </a:solidFill>
              </a:rPr>
              <a:t>curricula? </a:t>
            </a:r>
            <a:r>
              <a:rPr lang="fr-FR" altLang="en-US" sz="2800" dirty="0">
                <a:solidFill>
                  <a:srgbClr val="0000FF"/>
                </a:solidFill>
              </a:rPr>
              <a:t/>
            </a:r>
            <a:br>
              <a:rPr lang="fr-FR" altLang="en-US" sz="2800" dirty="0">
                <a:solidFill>
                  <a:srgbClr val="0000FF"/>
                </a:solidFill>
              </a:rPr>
            </a:br>
            <a:r>
              <a:rPr lang="en-US" altLang="en-US" sz="2800" dirty="0" smtClean="0">
                <a:solidFill>
                  <a:srgbClr val="0000FF"/>
                </a:solidFill>
              </a:rPr>
              <a:t>Does</a:t>
            </a:r>
            <a:r>
              <a:rPr lang="fr-FR" altLang="en-US" sz="2800" dirty="0" smtClean="0">
                <a:solidFill>
                  <a:srgbClr val="0000FF"/>
                </a:solidFill>
              </a:rPr>
              <a:t> </a:t>
            </a:r>
            <a:r>
              <a:rPr lang="en-US" altLang="en-US" sz="2800" dirty="0" smtClean="0">
                <a:solidFill>
                  <a:srgbClr val="0000FF"/>
                </a:solidFill>
              </a:rPr>
              <a:t>it</a:t>
            </a:r>
            <a:r>
              <a:rPr lang="fr-FR" altLang="en-US" sz="2800" dirty="0" smtClean="0">
                <a:solidFill>
                  <a:srgbClr val="0000FF"/>
                </a:solidFill>
              </a:rPr>
              <a:t> </a:t>
            </a:r>
            <a:r>
              <a:rPr lang="en-US" altLang="en-US" sz="2800" dirty="0" smtClean="0">
                <a:solidFill>
                  <a:srgbClr val="0000FF"/>
                </a:solidFill>
              </a:rPr>
              <a:t>differ</a:t>
            </a:r>
            <a:r>
              <a:rPr lang="fr-FR" altLang="en-US" sz="2800" dirty="0" smtClean="0">
                <a:solidFill>
                  <a:srgbClr val="0000FF"/>
                </a:solidFill>
              </a:rPr>
              <a:t> </a:t>
            </a:r>
            <a:r>
              <a:rPr lang="en-US" altLang="en-US" sz="2800" dirty="0" smtClean="0">
                <a:solidFill>
                  <a:srgbClr val="0000FF"/>
                </a:solidFill>
              </a:rPr>
              <a:t>depending</a:t>
            </a:r>
            <a:r>
              <a:rPr lang="fr-FR" altLang="en-US" sz="2800" dirty="0" smtClean="0">
                <a:solidFill>
                  <a:srgbClr val="0000FF"/>
                </a:solidFill>
              </a:rPr>
              <a:t> on </a:t>
            </a:r>
            <a:r>
              <a:rPr lang="fr-FR" altLang="en-US" sz="2800" dirty="0">
                <a:solidFill>
                  <a:srgbClr val="0000FF"/>
                </a:solidFill>
              </a:rPr>
              <a:t>the </a:t>
            </a:r>
            <a:r>
              <a:rPr lang="en-US" altLang="en-US" sz="2800" dirty="0" smtClean="0">
                <a:solidFill>
                  <a:srgbClr val="0000FF"/>
                </a:solidFill>
              </a:rPr>
              <a:t>language</a:t>
            </a:r>
            <a:r>
              <a:rPr lang="fr-FR" altLang="en-US" sz="2800" dirty="0" smtClean="0">
                <a:solidFill>
                  <a:srgbClr val="0000FF"/>
                </a:solidFill>
              </a:rPr>
              <a:t> section?</a:t>
            </a:r>
          </a:p>
        </p:txBody>
      </p:sp>
      <p:sp>
        <p:nvSpPr>
          <p:cNvPr id="2" name="Slide Number Placeholder 1"/>
          <p:cNvSpPr>
            <a:spLocks noGrp="1"/>
          </p:cNvSpPr>
          <p:nvPr>
            <p:ph type="sldNum" sz="quarter" idx="11"/>
          </p:nvPr>
        </p:nvSpPr>
        <p:spPr>
          <a:xfrm>
            <a:off x="6588224" y="6400800"/>
            <a:ext cx="2133600" cy="457200"/>
          </a:xfrm>
        </p:spPr>
        <p:txBody>
          <a:bodyPr/>
          <a:lstStyle/>
          <a:p>
            <a:fld id="{BE1D9DCA-9F0B-4B5A-BBDD-308153C70D43}" type="slidenum">
              <a:rPr lang="fr-FR" altLang="en-US" smtClean="0">
                <a:solidFill>
                  <a:schemeClr val="bg1">
                    <a:lumMod val="50000"/>
                  </a:schemeClr>
                </a:solidFill>
                <a:latin typeface="+mn-lt"/>
              </a:rPr>
              <a:pPr/>
              <a:t>8</a:t>
            </a:fld>
            <a:endParaRPr lang="fr-FR" altLang="en-US" dirty="0">
              <a:solidFill>
                <a:schemeClr val="bg1">
                  <a:lumMod val="50000"/>
                </a:schemeClr>
              </a:solidFill>
              <a:latin typeface="+mn-lt"/>
            </a:endParaRPr>
          </a:p>
        </p:txBody>
      </p:sp>
    </p:spTree>
    <p:extLst>
      <p:ext uri="{BB962C8B-B14F-4D97-AF65-F5344CB8AC3E}">
        <p14:creationId xmlns:p14="http://schemas.microsoft.com/office/powerpoint/2010/main" val="305763145"/>
      </p:ext>
    </p:extLst>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395400703"/>
              </p:ext>
            </p:extLst>
          </p:nvPr>
        </p:nvGraphicFramePr>
        <p:xfrm>
          <a:off x="323528" y="764704"/>
          <a:ext cx="8698806" cy="5139433"/>
        </p:xfrm>
        <a:graphic>
          <a:graphicData uri="http://schemas.openxmlformats.org/drawingml/2006/table">
            <a:tbl>
              <a:tblPr/>
              <a:tblGrid>
                <a:gridCol w="1387177">
                  <a:extLst>
                    <a:ext uri="{9D8B030D-6E8A-4147-A177-3AD203B41FA5}">
                      <a16:colId xmlns:a16="http://schemas.microsoft.com/office/drawing/2014/main" xmlns="" val="20000"/>
                    </a:ext>
                  </a:extLst>
                </a:gridCol>
                <a:gridCol w="802967">
                  <a:extLst>
                    <a:ext uri="{9D8B030D-6E8A-4147-A177-3AD203B41FA5}">
                      <a16:colId xmlns:a16="http://schemas.microsoft.com/office/drawing/2014/main" xmlns="" val="20001"/>
                    </a:ext>
                  </a:extLst>
                </a:gridCol>
                <a:gridCol w="1140109">
                  <a:extLst>
                    <a:ext uri="{9D8B030D-6E8A-4147-A177-3AD203B41FA5}">
                      <a16:colId xmlns:a16="http://schemas.microsoft.com/office/drawing/2014/main" xmlns="" val="20002"/>
                    </a:ext>
                  </a:extLst>
                </a:gridCol>
                <a:gridCol w="1140109">
                  <a:extLst>
                    <a:ext uri="{9D8B030D-6E8A-4147-A177-3AD203B41FA5}">
                      <a16:colId xmlns:a16="http://schemas.microsoft.com/office/drawing/2014/main" xmlns="" val="20008"/>
                    </a:ext>
                  </a:extLst>
                </a:gridCol>
                <a:gridCol w="972825">
                  <a:extLst>
                    <a:ext uri="{9D8B030D-6E8A-4147-A177-3AD203B41FA5}">
                      <a16:colId xmlns:a16="http://schemas.microsoft.com/office/drawing/2014/main" xmlns="" val="20009"/>
                    </a:ext>
                  </a:extLst>
                </a:gridCol>
                <a:gridCol w="1140110">
                  <a:extLst>
                    <a:ext uri="{9D8B030D-6E8A-4147-A177-3AD203B41FA5}">
                      <a16:colId xmlns:a16="http://schemas.microsoft.com/office/drawing/2014/main" xmlns="" val="20010"/>
                    </a:ext>
                  </a:extLst>
                </a:gridCol>
                <a:gridCol w="1140109">
                  <a:extLst>
                    <a:ext uri="{9D8B030D-6E8A-4147-A177-3AD203B41FA5}">
                      <a16:colId xmlns:a16="http://schemas.microsoft.com/office/drawing/2014/main" xmlns="" val="20011"/>
                    </a:ext>
                  </a:extLst>
                </a:gridCol>
                <a:gridCol w="975400">
                  <a:extLst>
                    <a:ext uri="{9D8B030D-6E8A-4147-A177-3AD203B41FA5}">
                      <a16:colId xmlns:a16="http://schemas.microsoft.com/office/drawing/2014/main" xmlns="" val="20012"/>
                    </a:ext>
                  </a:extLst>
                </a:gridCol>
              </a:tblGrid>
              <a:tr h="247650">
                <a:tc>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000" b="1" i="0" u="none" strike="noStrike" cap="none" normalizeH="0" baseline="0" dirty="0" smtClean="0">
                          <a:ln>
                            <a:noFill/>
                          </a:ln>
                          <a:solidFill>
                            <a:srgbClr val="000000"/>
                          </a:solidFill>
                          <a:effectLst/>
                          <a:latin typeface="Calibri" pitchFamily="34" charset="0"/>
                          <a:ea typeface="MS PGothic" pitchFamily="34" charset="-128"/>
                        </a:rPr>
                        <a:t>Cycle</a:t>
                      </a:r>
                    </a:p>
                  </a:txBody>
                  <a:tcPr marL="2805" marR="2805" marT="280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000" b="1" i="0" u="none" strike="noStrike" cap="none" normalizeH="0" baseline="0" smtClean="0">
                          <a:ln>
                            <a:noFill/>
                          </a:ln>
                          <a:solidFill>
                            <a:srgbClr val="000000"/>
                          </a:solidFill>
                          <a:effectLst/>
                          <a:latin typeface="Calibri" pitchFamily="34" charset="0"/>
                          <a:ea typeface="MS PGothic" pitchFamily="34" charset="-128"/>
                        </a:rPr>
                        <a:t>Level</a:t>
                      </a:r>
                    </a:p>
                  </a:txBody>
                  <a:tcPr marL="2805" marR="2805" marT="280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000" b="1" i="0" u="none" strike="noStrike" cap="none" normalizeH="0" baseline="0" smtClean="0">
                          <a:ln>
                            <a:noFill/>
                          </a:ln>
                          <a:solidFill>
                            <a:srgbClr val="000000"/>
                          </a:solidFill>
                          <a:effectLst/>
                          <a:latin typeface="Calibri" pitchFamily="34" charset="0"/>
                          <a:ea typeface="MS PGothic" pitchFamily="34" charset="-128"/>
                        </a:rPr>
                        <a:t>AGE</a:t>
                      </a:r>
                    </a:p>
                  </a:txBody>
                  <a:tcPr marL="2805" marR="2805" marT="280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gridSpan="5">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000" b="1" i="0" u="none" strike="noStrike" cap="none" normalizeH="0" baseline="0" dirty="0" smtClean="0">
                          <a:ln>
                            <a:noFill/>
                          </a:ln>
                          <a:solidFill>
                            <a:srgbClr val="000000"/>
                          </a:solidFill>
                          <a:effectLst/>
                          <a:latin typeface="Calibri" pitchFamily="34" charset="0"/>
                          <a:ea typeface="MS PGothic" pitchFamily="34" charset="-128"/>
                        </a:rPr>
                        <a:t>SWALS</a:t>
                      </a:r>
                    </a:p>
                  </a:txBody>
                  <a:tcPr marL="2805" marR="2805" marT="280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436563">
                <a:tc rowSpan="2">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000000"/>
                          </a:solidFill>
                          <a:effectLst/>
                          <a:latin typeface="Calibri" pitchFamily="34" charset="0"/>
                          <a:ea typeface="MS PGothic" pitchFamily="34" charset="-128"/>
                        </a:rPr>
                        <a:t>Upper secondary</a:t>
                      </a:r>
                    </a:p>
                  </a:txBody>
                  <a:tcPr marL="36001" marR="36001" marT="50405" marB="46805"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000000"/>
                          </a:solidFill>
                          <a:effectLst/>
                          <a:latin typeface="Calibri" pitchFamily="34" charset="0"/>
                          <a:ea typeface="MS PGothic" pitchFamily="34" charset="-128"/>
                        </a:rPr>
                        <a:t>s7</a:t>
                      </a:r>
                    </a:p>
                  </a:txBody>
                  <a:tcPr marL="2805" marR="2805" marT="280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Calibri" pitchFamily="34" charset="0"/>
                          <a:ea typeface="MS PGothic" pitchFamily="34" charset="-128"/>
                        </a:rPr>
                        <a:t>18</a:t>
                      </a:r>
                    </a:p>
                  </a:txBody>
                  <a:tcPr marL="2805" marR="2805" marT="280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rowSpan="2">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000000"/>
                          </a:solidFill>
                          <a:effectLst/>
                          <a:latin typeface="Calibri" pitchFamily="34" charset="0"/>
                          <a:ea typeface="MS PGothic" pitchFamily="34" charset="-128"/>
                        </a:rPr>
                        <a:t>L2</a:t>
                      </a:r>
                    </a:p>
                  </a:txBody>
                  <a:tcPr marL="2805" marR="2805" marT="2805" marB="0" anchor="ctr" horzOverflow="overflow">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5D9F1"/>
                    </a:solidFill>
                  </a:tcPr>
                </a:tc>
                <a:tc rowSpan="2" gridSpan="2">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Calibri" pitchFamily="34" charset="0"/>
                          <a:ea typeface="MS PGothic" pitchFamily="34" charset="-128"/>
                        </a:rPr>
                        <a:t>Choices</a:t>
                      </a:r>
                    </a:p>
                  </a:txBody>
                  <a:tcPr marL="2805" marR="2805" marT="2805" marB="0" anchor="ctr"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rowSpan="2" hMerge="1">
                  <a:txBody>
                    <a:bodyPr/>
                    <a:lstStyle/>
                    <a:p>
                      <a:endParaRPr lang="en-US"/>
                    </a:p>
                  </a:txBody>
                  <a:tcPr/>
                </a:tc>
                <a:tc>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Calibri" pitchFamily="34" charset="0"/>
                          <a:ea typeface="MS PGothic" pitchFamily="34" charset="-128"/>
                        </a:rPr>
                        <a:t> </a:t>
                      </a:r>
                    </a:p>
                  </a:txBody>
                  <a:tcPr marL="2805" marR="2805" marT="2805" marB="0" anchor="b" horzOverflow="overflow">
                    <a:lnL>
                      <a:noFill/>
                    </a:lnL>
                    <a:lnR>
                      <a:noFill/>
                    </a:lnR>
                    <a:lnT w="6350" cap="flat" cmpd="sng" algn="ctr">
                      <a:solidFill>
                        <a:srgbClr val="000000"/>
                      </a:solidFill>
                      <a:prstDash val="solid"/>
                      <a:round/>
                      <a:headEnd type="none" w="med" len="med"/>
                      <a:tailEnd type="none" w="med" len="med"/>
                    </a:lnT>
                    <a:lnB>
                      <a:noFill/>
                    </a:lnB>
                    <a:lnTlToBr>
                      <a:noFill/>
                    </a:lnTlToBr>
                    <a:lnBlToTr>
                      <a:noFill/>
                    </a:lnBlToTr>
                    <a:solidFill>
                      <a:srgbClr val="C5D9F1"/>
                    </a:solidFill>
                  </a:tcPr>
                </a:tc>
                <a:tc rowSpan="2">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Calibri" pitchFamily="34" charset="0"/>
                          <a:ea typeface="MS PGothic" pitchFamily="34" charset="-128"/>
                        </a:rPr>
                        <a:t>L1</a:t>
                      </a:r>
                    </a:p>
                  </a:txBody>
                  <a:tcPr marL="2805" marR="2805" marT="2805" marB="0" anchor="ctr" horzOverflow="overflow">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CD5B5"/>
                    </a:solidFill>
                  </a:tcPr>
                </a:tc>
                <a:extLst>
                  <a:ext uri="{0D108BD9-81ED-4DB2-BD59-A6C34878D82A}">
                    <a16:rowId xmlns:a16="http://schemas.microsoft.com/office/drawing/2014/main" xmlns="" val="10001"/>
                  </a:ext>
                </a:extLst>
              </a:tr>
              <a:tr h="247650">
                <a:tc vMerge="1">
                  <a:txBody>
                    <a:bodyPr/>
                    <a:lstStyle/>
                    <a:p>
                      <a:endParaRPr lang="en-US"/>
                    </a:p>
                  </a:txBody>
                  <a:tcPr/>
                </a:tc>
                <a:tc>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000000"/>
                          </a:solidFill>
                          <a:effectLst/>
                          <a:latin typeface="Calibri" pitchFamily="34" charset="0"/>
                          <a:ea typeface="MS PGothic" pitchFamily="34" charset="-128"/>
                        </a:rPr>
                        <a:t>s6</a:t>
                      </a:r>
                    </a:p>
                  </a:txBody>
                  <a:tcPr marL="2805" marR="2805" marT="280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000000"/>
                          </a:solidFill>
                          <a:effectLst/>
                          <a:latin typeface="Calibri" pitchFamily="34" charset="0"/>
                          <a:ea typeface="MS PGothic" pitchFamily="34" charset="-128"/>
                        </a:rPr>
                        <a:t>17</a:t>
                      </a:r>
                    </a:p>
                  </a:txBody>
                  <a:tcPr marL="2805" marR="2805" marT="280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c gridSpan="2" vMerge="1">
                  <a:txBody>
                    <a:bodyPr/>
                    <a:lstStyle/>
                    <a:p>
                      <a:endParaRPr lang="en-US"/>
                    </a:p>
                  </a:txBody>
                  <a:tcPr/>
                </a:tc>
                <a:tc hMerge="1" vMerge="1">
                  <a:txBody>
                    <a:bodyPr/>
                    <a:lstStyle/>
                    <a:p>
                      <a:endParaRPr lang="en-US"/>
                    </a:p>
                  </a:txBody>
                  <a:tcPr/>
                </a:tc>
                <a:tc>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Calibri" pitchFamily="34" charset="0"/>
                          <a:ea typeface="MS PGothic" pitchFamily="34" charset="-128"/>
                        </a:rPr>
                        <a:t> </a:t>
                      </a:r>
                    </a:p>
                  </a:txBody>
                  <a:tcPr marL="2805" marR="2805" marT="2805" marB="0" anchor="b"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solidFill>
                      <a:srgbClr val="C5D9F1"/>
                    </a:solidFill>
                  </a:tcPr>
                </a:tc>
                <a:tc vMerge="1">
                  <a:txBody>
                    <a:bodyPr/>
                    <a:lstStyle/>
                    <a:p>
                      <a:endParaRPr lang="en-US"/>
                    </a:p>
                  </a:txBody>
                  <a:tcPr/>
                </a:tc>
                <a:extLst>
                  <a:ext uri="{0D108BD9-81ED-4DB2-BD59-A6C34878D82A}">
                    <a16:rowId xmlns:a16="http://schemas.microsoft.com/office/drawing/2014/main" xmlns="" val="10002"/>
                  </a:ext>
                </a:extLst>
              </a:tr>
              <a:tr h="247650">
                <a:tc rowSpan="5">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Calibri" pitchFamily="34" charset="0"/>
                          <a:ea typeface="MS PGothic" pitchFamily="34" charset="-128"/>
                        </a:rPr>
                        <a:t>Lower Secondary</a:t>
                      </a:r>
                    </a:p>
                  </a:txBody>
                  <a:tcPr marL="36001" marR="36001" marT="50405" marB="46805"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Calibri" pitchFamily="34" charset="0"/>
                          <a:ea typeface="MS PGothic" pitchFamily="34" charset="-128"/>
                        </a:rPr>
                        <a:t>s5</a:t>
                      </a:r>
                    </a:p>
                  </a:txBody>
                  <a:tcPr marL="2805" marR="2805" marT="280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000000"/>
                          </a:solidFill>
                          <a:effectLst/>
                          <a:latin typeface="Calibri" pitchFamily="34" charset="0"/>
                          <a:ea typeface="MS PGothic" pitchFamily="34" charset="-128"/>
                        </a:rPr>
                        <a:t>15</a:t>
                      </a:r>
                    </a:p>
                  </a:txBody>
                  <a:tcPr marL="2805" marR="2805" marT="280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9C0006"/>
                          </a:solidFill>
                          <a:effectLst/>
                          <a:latin typeface="Calibri" pitchFamily="34" charset="0"/>
                          <a:ea typeface="MS PGothic" pitchFamily="34" charset="-128"/>
                        </a:rPr>
                        <a:t> </a:t>
                      </a:r>
                    </a:p>
                  </a:txBody>
                  <a:tcPr marL="2805" marR="2805" marT="2805" marB="0" anchor="b" horzOverflow="overflow">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lnTlToBr>
                      <a:noFill/>
                    </a:lnTlToBr>
                    <a:lnBlToTr>
                      <a:noFill/>
                    </a:lnBlToTr>
                    <a:solidFill>
                      <a:srgbClr val="C5D9F1"/>
                    </a:solidFill>
                  </a:tcPr>
                </a:tc>
                <a:tc rowSpan="2">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Calibri" pitchFamily="34" charset="0"/>
                          <a:ea typeface="MS PGothic" pitchFamily="34" charset="-128"/>
                        </a:rPr>
                        <a:t>L4</a:t>
                      </a:r>
                    </a:p>
                  </a:txBody>
                  <a:tcPr marL="2805" marR="2805" marT="2805" marB="0" anchor="ctr" horzOverflow="overflow">
                    <a:lnL>
                      <a:noFill/>
                    </a:lnL>
                    <a:lnR>
                      <a:noFill/>
                    </a:lnR>
                    <a:lnT w="6350" cap="flat" cmpd="sng" algn="ctr">
                      <a:solidFill>
                        <a:srgbClr val="000000"/>
                      </a:solidFill>
                      <a:prstDash val="solid"/>
                      <a:round/>
                      <a:headEnd type="none" w="med" len="med"/>
                      <a:tailEnd type="none" w="med" len="med"/>
                    </a:lnT>
                    <a:lnB>
                      <a:noFill/>
                    </a:lnB>
                    <a:lnTlToBr>
                      <a:noFill/>
                    </a:lnTlToBr>
                    <a:lnBlToTr>
                      <a:noFill/>
                    </a:lnBlToTr>
                    <a:solidFill>
                      <a:srgbClr val="C3D69B"/>
                    </a:solidFill>
                  </a:tcPr>
                </a:tc>
                <a:tc rowSpan="5">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Calibri" pitchFamily="34" charset="0"/>
                          <a:ea typeface="MS PGothic" pitchFamily="34" charset="-128"/>
                        </a:rPr>
                        <a:t>L3</a:t>
                      </a:r>
                    </a:p>
                  </a:txBody>
                  <a:tcPr marL="2805" marR="2805" marT="2805" marB="0" anchor="ctr"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99694"/>
                    </a:solidFill>
                  </a:tcPr>
                </a:tc>
                <a:tc>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Calibri" pitchFamily="34" charset="0"/>
                          <a:ea typeface="MS PGothic" pitchFamily="34" charset="-128"/>
                        </a:rPr>
                        <a:t>ECO</a:t>
                      </a:r>
                    </a:p>
                  </a:txBody>
                  <a:tcPr marL="2805" marR="2805" marT="2805" marB="0" anchor="ctr" horzOverflow="overflow">
                    <a:lnL>
                      <a:noFill/>
                    </a:lnL>
                    <a:lnR>
                      <a:noFill/>
                    </a:lnR>
                    <a:lnT w="6350" cap="flat" cmpd="sng" algn="ctr">
                      <a:solidFill>
                        <a:srgbClr val="000000"/>
                      </a:solidFill>
                      <a:prstDash val="solid"/>
                      <a:round/>
                      <a:headEnd type="none" w="med" len="med"/>
                      <a:tailEnd type="none" w="med" len="med"/>
                    </a:lnT>
                    <a:lnB>
                      <a:noFill/>
                    </a:lnB>
                    <a:lnTlToBr>
                      <a:noFill/>
                    </a:lnTlToBr>
                    <a:lnBlToTr>
                      <a:noFill/>
                    </a:lnBlToTr>
                    <a:solidFill>
                      <a:srgbClr val="C5D9F1"/>
                    </a:solidFill>
                  </a:tcPr>
                </a:tc>
                <a:tc rowSpan="10">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3F3F76"/>
                          </a:solidFill>
                          <a:effectLst/>
                          <a:latin typeface="Calibri" pitchFamily="34" charset="0"/>
                          <a:ea typeface="MS PGothic" pitchFamily="34" charset="-128"/>
                        </a:rPr>
                        <a:t>L1</a:t>
                      </a:r>
                    </a:p>
                  </a:txBody>
                  <a:tcPr marL="2805" marR="2805" marT="2805" marB="0" anchor="ctr" horzOverflow="overflow">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CD5B5"/>
                    </a:solidFill>
                  </a:tcPr>
                </a:tc>
                <a:extLst>
                  <a:ext uri="{0D108BD9-81ED-4DB2-BD59-A6C34878D82A}">
                    <a16:rowId xmlns:a16="http://schemas.microsoft.com/office/drawing/2014/main" xmlns="" val="10003"/>
                  </a:ext>
                </a:extLst>
              </a:tr>
              <a:tr h="247650">
                <a:tc vMerge="1">
                  <a:txBody>
                    <a:bodyPr/>
                    <a:lstStyle/>
                    <a:p>
                      <a:endParaRPr lang="en-US"/>
                    </a:p>
                  </a:txBody>
                  <a:tcPr/>
                </a:tc>
                <a:tc>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Calibri" pitchFamily="34" charset="0"/>
                          <a:ea typeface="MS PGothic" pitchFamily="34" charset="-128"/>
                        </a:rPr>
                        <a:t>s4</a:t>
                      </a:r>
                    </a:p>
                  </a:txBody>
                  <a:tcPr marL="2805" marR="2805" marT="280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000000"/>
                          </a:solidFill>
                          <a:effectLst/>
                          <a:latin typeface="Calibri" pitchFamily="34" charset="0"/>
                          <a:ea typeface="MS PGothic" pitchFamily="34" charset="-128"/>
                        </a:rPr>
                        <a:t>14</a:t>
                      </a:r>
                    </a:p>
                  </a:txBody>
                  <a:tcPr marL="2805" marR="2805" marT="280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9C0006"/>
                          </a:solidFill>
                          <a:effectLst/>
                          <a:latin typeface="Calibri" pitchFamily="34" charset="0"/>
                          <a:ea typeface="MS PGothic" pitchFamily="34" charset="-128"/>
                        </a:rPr>
                        <a:t> </a:t>
                      </a:r>
                    </a:p>
                  </a:txBody>
                  <a:tcPr marL="2805" marR="2805" marT="2805" marB="0" anchor="b" horzOverflow="overflow">
                    <a:lnL w="635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C5D9F1"/>
                    </a:solidFill>
                  </a:tcPr>
                </a:tc>
                <a:tc vMerge="1">
                  <a:txBody>
                    <a:bodyPr/>
                    <a:lstStyle/>
                    <a:p>
                      <a:endParaRPr lang="en-US"/>
                    </a:p>
                  </a:txBody>
                  <a:tcPr/>
                </a:tc>
                <a:tc vMerge="1">
                  <a:txBody>
                    <a:bodyPr/>
                    <a:lstStyle/>
                    <a:p>
                      <a:endParaRPr lang="en-US"/>
                    </a:p>
                  </a:txBody>
                  <a:tcPr/>
                </a:tc>
                <a:tc>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Calibri" pitchFamily="34" charset="0"/>
                          <a:ea typeface="MS PGothic" pitchFamily="34" charset="-128"/>
                        </a:rPr>
                        <a:t> </a:t>
                      </a:r>
                    </a:p>
                  </a:txBody>
                  <a:tcPr marL="2805" marR="2805" marT="2805" marB="0" anchor="ctr" horzOverflow="overflow">
                    <a:lnL>
                      <a:noFill/>
                    </a:lnL>
                    <a:lnR>
                      <a:noFill/>
                    </a:lnR>
                    <a:lnT>
                      <a:noFill/>
                    </a:lnT>
                    <a:lnB>
                      <a:noFill/>
                    </a:lnB>
                    <a:lnTlToBr>
                      <a:noFill/>
                    </a:lnTlToBr>
                    <a:lnBlToTr>
                      <a:noFill/>
                    </a:lnBlToTr>
                    <a:solidFill>
                      <a:srgbClr val="C5D9F1"/>
                    </a:solidFill>
                  </a:tcPr>
                </a:tc>
                <a:tc vMerge="1">
                  <a:txBody>
                    <a:bodyPr/>
                    <a:lstStyle/>
                    <a:p>
                      <a:endParaRPr lang="en-US"/>
                    </a:p>
                  </a:txBody>
                  <a:tcPr/>
                </a:tc>
                <a:extLst>
                  <a:ext uri="{0D108BD9-81ED-4DB2-BD59-A6C34878D82A}">
                    <a16:rowId xmlns:a16="http://schemas.microsoft.com/office/drawing/2014/main" xmlns="" val="10004"/>
                  </a:ext>
                </a:extLst>
              </a:tr>
              <a:tr h="485775">
                <a:tc vMerge="1">
                  <a:txBody>
                    <a:bodyPr/>
                    <a:lstStyle/>
                    <a:p>
                      <a:endParaRPr lang="en-US"/>
                    </a:p>
                  </a:txBody>
                  <a:tcPr/>
                </a:tc>
                <a:tc>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Calibri" pitchFamily="34" charset="0"/>
                          <a:ea typeface="MS PGothic" pitchFamily="34" charset="-128"/>
                        </a:rPr>
                        <a:t>s3</a:t>
                      </a:r>
                    </a:p>
                  </a:txBody>
                  <a:tcPr marL="2805" marR="2805" marT="280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000000"/>
                          </a:solidFill>
                          <a:effectLst/>
                          <a:latin typeface="Calibri" pitchFamily="34" charset="0"/>
                          <a:ea typeface="MS PGothic" pitchFamily="34" charset="-128"/>
                        </a:rPr>
                        <a:t>13</a:t>
                      </a:r>
                    </a:p>
                  </a:txBody>
                  <a:tcPr marL="2805" marR="2805" marT="280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rowSpan="3" gridSpan="2">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000000"/>
                          </a:solidFill>
                          <a:effectLst/>
                          <a:latin typeface="Calibri" pitchFamily="34" charset="0"/>
                          <a:ea typeface="MS PGothic" pitchFamily="34" charset="-128"/>
                        </a:rPr>
                        <a:t>L2, Math, </a:t>
                      </a:r>
                      <a:r>
                        <a:rPr kumimoji="0" lang="en-US" altLang="en-US" sz="2000" b="0" i="0" u="none" strike="noStrike" cap="none" normalizeH="0" baseline="0" dirty="0" err="1" smtClean="0">
                          <a:ln>
                            <a:noFill/>
                          </a:ln>
                          <a:solidFill>
                            <a:srgbClr val="000000"/>
                          </a:solidFill>
                          <a:effectLst/>
                          <a:latin typeface="Calibri" pitchFamily="34" charset="0"/>
                          <a:ea typeface="MS PGothic" pitchFamily="34" charset="-128"/>
                        </a:rPr>
                        <a:t>Sci</a:t>
                      </a:r>
                      <a:r>
                        <a:rPr kumimoji="0" lang="en-US" altLang="en-US" sz="2000" b="0" i="0" u="none" strike="noStrike" cap="none" normalizeH="0" baseline="0" dirty="0" smtClean="0">
                          <a:ln>
                            <a:noFill/>
                          </a:ln>
                          <a:solidFill>
                            <a:srgbClr val="000000"/>
                          </a:solidFill>
                          <a:effectLst/>
                          <a:latin typeface="Calibri" pitchFamily="34" charset="0"/>
                          <a:ea typeface="MS PGothic" pitchFamily="34" charset="-128"/>
                        </a:rPr>
                        <a:t>, Hum </a:t>
                      </a:r>
                      <a:r>
                        <a:rPr kumimoji="0" lang="en-US" altLang="en-US" sz="2000" b="0" i="0" u="none" strike="noStrike" cap="none" normalizeH="0" baseline="0" dirty="0" err="1" smtClean="0">
                          <a:ln>
                            <a:noFill/>
                          </a:ln>
                          <a:solidFill>
                            <a:srgbClr val="000000"/>
                          </a:solidFill>
                          <a:effectLst/>
                          <a:latin typeface="Calibri" pitchFamily="34" charset="0"/>
                          <a:ea typeface="MS PGothic" pitchFamily="34" charset="-128"/>
                        </a:rPr>
                        <a:t>Sci</a:t>
                      </a:r>
                      <a:endParaRPr kumimoji="0" lang="en-US" altLang="en-US" sz="2000" b="0" i="0" u="none" strike="noStrike" cap="none" normalizeH="0" baseline="0" dirty="0" smtClean="0">
                        <a:ln>
                          <a:noFill/>
                        </a:ln>
                        <a:solidFill>
                          <a:srgbClr val="000000"/>
                        </a:solidFill>
                        <a:effectLst/>
                        <a:latin typeface="Calibri" pitchFamily="34" charset="0"/>
                        <a:ea typeface="MS PGothic" pitchFamily="34" charset="-128"/>
                      </a:endParaRPr>
                    </a:p>
                  </a:txBody>
                  <a:tcPr marL="2805" marR="2805" marT="2805" marB="0" anchor="ctr" horzOverflow="overflow">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lnTlToBr>
                      <a:noFill/>
                    </a:lnTlToBr>
                    <a:lnBlToTr>
                      <a:noFill/>
                    </a:lnBlToTr>
                    <a:solidFill>
                      <a:srgbClr val="C5D9F1"/>
                    </a:solidFill>
                  </a:tcPr>
                </a:tc>
                <a:tc rowSpan="3" hMerge="1">
                  <a:txBody>
                    <a:bodyPr/>
                    <a:lstStyle/>
                    <a:p>
                      <a:endParaRPr lang="en-US"/>
                    </a:p>
                  </a:txBody>
                  <a:tcPr/>
                </a:tc>
                <a:tc vMerge="1">
                  <a:txBody>
                    <a:bodyPr/>
                    <a:lstStyle/>
                    <a:p>
                      <a:endParaRPr lang="en-US"/>
                    </a:p>
                  </a:txBody>
                  <a:tcPr/>
                </a:tc>
                <a:tc>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Calibri" pitchFamily="34" charset="0"/>
                          <a:ea typeface="MS PGothic" pitchFamily="34" charset="-128"/>
                        </a:rPr>
                        <a:t>Hi, Geo, Rel</a:t>
                      </a:r>
                    </a:p>
                  </a:txBody>
                  <a:tcPr marL="2805" marR="2805" marT="2805" marB="0" anchor="ctr" horzOverflow="overflow">
                    <a:lnL>
                      <a:noFill/>
                    </a:lnL>
                    <a:lnR>
                      <a:noFill/>
                    </a:lnR>
                    <a:lnT>
                      <a:noFill/>
                    </a:lnT>
                    <a:lnB>
                      <a:noFill/>
                    </a:lnB>
                    <a:lnTlToBr>
                      <a:noFill/>
                    </a:lnTlToBr>
                    <a:lnBlToTr>
                      <a:noFill/>
                    </a:lnBlToTr>
                    <a:solidFill>
                      <a:srgbClr val="C5D9F1"/>
                    </a:solidFill>
                  </a:tcPr>
                </a:tc>
                <a:tc vMerge="1">
                  <a:txBody>
                    <a:bodyPr/>
                    <a:lstStyle/>
                    <a:p>
                      <a:endParaRPr lang="en-US"/>
                    </a:p>
                  </a:txBody>
                  <a:tcPr/>
                </a:tc>
                <a:extLst>
                  <a:ext uri="{0D108BD9-81ED-4DB2-BD59-A6C34878D82A}">
                    <a16:rowId xmlns:a16="http://schemas.microsoft.com/office/drawing/2014/main" xmlns="" val="10005"/>
                  </a:ext>
                </a:extLst>
              </a:tr>
              <a:tr h="247650">
                <a:tc vMerge="1">
                  <a:txBody>
                    <a:bodyPr/>
                    <a:lstStyle/>
                    <a:p>
                      <a:endParaRPr lang="en-US"/>
                    </a:p>
                  </a:txBody>
                  <a:tcPr/>
                </a:tc>
                <a:tc>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Calibri" pitchFamily="34" charset="0"/>
                          <a:ea typeface="MS PGothic" pitchFamily="34" charset="-128"/>
                        </a:rPr>
                        <a:t>s2</a:t>
                      </a:r>
                    </a:p>
                  </a:txBody>
                  <a:tcPr marL="2805" marR="2805" marT="280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000000"/>
                          </a:solidFill>
                          <a:effectLst/>
                          <a:latin typeface="Calibri" pitchFamily="34" charset="0"/>
                          <a:ea typeface="MS PGothic" pitchFamily="34" charset="-128"/>
                        </a:rPr>
                        <a:t>12</a:t>
                      </a:r>
                    </a:p>
                  </a:txBody>
                  <a:tcPr marL="2805" marR="2805" marT="280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gridSpan="2" vMerge="1">
                  <a:txBody>
                    <a:bodyPr/>
                    <a:lstStyle/>
                    <a:p>
                      <a:endParaRPr lang="en-US"/>
                    </a:p>
                  </a:txBody>
                  <a:tcPr/>
                </a:tc>
                <a:tc hMerge="1" vMerge="1">
                  <a:txBody>
                    <a:bodyPr/>
                    <a:lstStyle/>
                    <a:p>
                      <a:endParaRPr lang="en-US"/>
                    </a:p>
                  </a:txBody>
                  <a:tcPr/>
                </a:tc>
                <a:tc vMerge="1">
                  <a:txBody>
                    <a:bodyPr/>
                    <a:lstStyle/>
                    <a:p>
                      <a:endParaRPr lang="en-US"/>
                    </a:p>
                  </a:txBody>
                  <a:tcPr/>
                </a:tc>
                <a:tc rowSpan="2">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000000"/>
                          </a:solidFill>
                          <a:effectLst/>
                          <a:latin typeface="Calibri" pitchFamily="34" charset="0"/>
                          <a:ea typeface="MS PGothic" pitchFamily="34" charset="-128"/>
                        </a:rPr>
                        <a:t>Art &amp; Mus</a:t>
                      </a:r>
                    </a:p>
                  </a:txBody>
                  <a:tcPr marL="2805" marR="2805" marT="2805" marB="0" anchor="ctr"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solidFill>
                      <a:srgbClr val="C5D9F1"/>
                    </a:solidFill>
                  </a:tcPr>
                </a:tc>
                <a:tc vMerge="1">
                  <a:txBody>
                    <a:bodyPr/>
                    <a:lstStyle/>
                    <a:p>
                      <a:endParaRPr lang="en-US"/>
                    </a:p>
                  </a:txBody>
                  <a:tcPr/>
                </a:tc>
                <a:extLst>
                  <a:ext uri="{0D108BD9-81ED-4DB2-BD59-A6C34878D82A}">
                    <a16:rowId xmlns:a16="http://schemas.microsoft.com/office/drawing/2014/main" xmlns="" val="10006"/>
                  </a:ext>
                </a:extLst>
              </a:tr>
              <a:tr h="247650">
                <a:tc vMerge="1">
                  <a:txBody>
                    <a:bodyPr/>
                    <a:lstStyle/>
                    <a:p>
                      <a:endParaRPr lang="en-US"/>
                    </a:p>
                  </a:txBody>
                  <a:tcPr/>
                </a:tc>
                <a:tc>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Calibri" pitchFamily="34" charset="0"/>
                          <a:ea typeface="MS PGothic" pitchFamily="34" charset="-128"/>
                        </a:rPr>
                        <a:t>s1</a:t>
                      </a:r>
                    </a:p>
                  </a:txBody>
                  <a:tcPr marL="2805" marR="2805" marT="280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000000"/>
                          </a:solidFill>
                          <a:effectLst/>
                          <a:latin typeface="Calibri" pitchFamily="34" charset="0"/>
                          <a:ea typeface="MS PGothic" pitchFamily="34" charset="-128"/>
                        </a:rPr>
                        <a:t>11</a:t>
                      </a:r>
                    </a:p>
                  </a:txBody>
                  <a:tcPr marL="2805" marR="2805" marT="280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gridSpan="2"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10007"/>
                  </a:ext>
                </a:extLst>
              </a:tr>
              <a:tr h="247650">
                <a:tc rowSpan="5">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Calibri" pitchFamily="34" charset="0"/>
                          <a:ea typeface="MS PGothic" pitchFamily="34" charset="-128"/>
                        </a:rPr>
                        <a:t>Primary</a:t>
                      </a:r>
                    </a:p>
                  </a:txBody>
                  <a:tcPr marL="36001" marR="36001" marT="50405" marB="46805"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Calibri" pitchFamily="34" charset="0"/>
                          <a:ea typeface="MS PGothic" pitchFamily="34" charset="-128"/>
                        </a:rPr>
                        <a:t>p5</a:t>
                      </a:r>
                    </a:p>
                  </a:txBody>
                  <a:tcPr marL="2805" marR="2805" marT="280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Calibri" pitchFamily="34" charset="0"/>
                          <a:ea typeface="MS PGothic" pitchFamily="34" charset="-128"/>
                        </a:rPr>
                        <a:t>10</a:t>
                      </a:r>
                    </a:p>
                  </a:txBody>
                  <a:tcPr marL="2805" marR="2805" marT="280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9C0006"/>
                          </a:solidFill>
                          <a:effectLst/>
                          <a:latin typeface="Calibri" pitchFamily="34" charset="0"/>
                          <a:ea typeface="MS PGothic" pitchFamily="34" charset="-128"/>
                        </a:rPr>
                        <a:t> </a:t>
                      </a:r>
                    </a:p>
                  </a:txBody>
                  <a:tcPr marL="2805" marR="2805" marT="2805" marB="0" anchor="b" horzOverflow="overflow">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lnTlToBr>
                      <a:noFill/>
                    </a:lnTlToBr>
                    <a:lnBlToTr>
                      <a:noFill/>
                    </a:lnBlToTr>
                    <a:solidFill>
                      <a:srgbClr val="C5D9F1"/>
                    </a:solidFill>
                  </a:tcPr>
                </a:tc>
                <a:tc>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9C0006"/>
                          </a:solidFill>
                          <a:effectLst/>
                          <a:latin typeface="Calibri" pitchFamily="34" charset="0"/>
                          <a:ea typeface="MS PGothic" pitchFamily="34" charset="-128"/>
                        </a:rPr>
                        <a:t> </a:t>
                      </a:r>
                    </a:p>
                  </a:txBody>
                  <a:tcPr marL="2805" marR="2805" marT="2805" marB="0" anchor="b" horzOverflow="overflow">
                    <a:lnL>
                      <a:noFill/>
                    </a:lnL>
                    <a:lnR>
                      <a:noFill/>
                    </a:lnR>
                    <a:lnT w="6350" cap="flat" cmpd="sng" algn="ctr">
                      <a:solidFill>
                        <a:srgbClr val="000000"/>
                      </a:solidFill>
                      <a:prstDash val="solid"/>
                      <a:round/>
                      <a:headEnd type="none" w="med" len="med"/>
                      <a:tailEnd type="none" w="med" len="med"/>
                    </a:lnT>
                    <a:lnB>
                      <a:noFill/>
                    </a:lnB>
                    <a:lnTlToBr>
                      <a:noFill/>
                    </a:lnTlToBr>
                    <a:lnBlToTr>
                      <a:noFill/>
                    </a:lnBlToTr>
                    <a:solidFill>
                      <a:srgbClr val="C5D9F1"/>
                    </a:solidFill>
                  </a:tcPr>
                </a:tc>
                <a:tc>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9C0006"/>
                          </a:solidFill>
                          <a:effectLst/>
                          <a:latin typeface="Calibri" pitchFamily="34" charset="0"/>
                          <a:ea typeface="MS PGothic" pitchFamily="34" charset="-128"/>
                        </a:rPr>
                        <a:t> </a:t>
                      </a:r>
                    </a:p>
                  </a:txBody>
                  <a:tcPr marL="2805" marR="2805" marT="2805" marB="0" anchor="b" horzOverflow="overflow">
                    <a:lnL>
                      <a:noFill/>
                    </a:lnL>
                    <a:lnR>
                      <a:noFill/>
                    </a:lnR>
                    <a:lnT w="6350" cap="flat" cmpd="sng" algn="ctr">
                      <a:solidFill>
                        <a:srgbClr val="000000"/>
                      </a:solidFill>
                      <a:prstDash val="solid"/>
                      <a:round/>
                      <a:headEnd type="none" w="med" len="med"/>
                      <a:tailEnd type="none" w="med" len="med"/>
                    </a:lnT>
                    <a:lnB>
                      <a:noFill/>
                    </a:lnB>
                    <a:lnTlToBr>
                      <a:noFill/>
                    </a:lnTlToBr>
                    <a:lnBlToTr>
                      <a:noFill/>
                    </a:lnBlToTr>
                    <a:solidFill>
                      <a:srgbClr val="C5D9F1"/>
                    </a:solidFill>
                  </a:tcPr>
                </a:tc>
                <a:tc>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000000"/>
                          </a:solidFill>
                          <a:effectLst/>
                          <a:latin typeface="Calibri" pitchFamily="34" charset="0"/>
                          <a:ea typeface="MS PGothic" pitchFamily="34" charset="-128"/>
                        </a:rPr>
                        <a:t>European</a:t>
                      </a:r>
                    </a:p>
                  </a:txBody>
                  <a:tcPr marL="2805" marR="2805" marT="2805" marB="0" anchor="b" horzOverflow="overflow">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solidFill>
                      <a:srgbClr val="C5D9F1"/>
                    </a:solidFill>
                  </a:tcPr>
                </a:tc>
                <a:tc vMerge="1">
                  <a:txBody>
                    <a:bodyPr/>
                    <a:lstStyle/>
                    <a:p>
                      <a:endParaRPr lang="en-US"/>
                    </a:p>
                  </a:txBody>
                  <a:tcPr/>
                </a:tc>
                <a:extLst>
                  <a:ext uri="{0D108BD9-81ED-4DB2-BD59-A6C34878D82A}">
                    <a16:rowId xmlns:a16="http://schemas.microsoft.com/office/drawing/2014/main" xmlns="" val="10008"/>
                  </a:ext>
                </a:extLst>
              </a:tr>
              <a:tr h="247650">
                <a:tc vMerge="1">
                  <a:txBody>
                    <a:bodyPr/>
                    <a:lstStyle/>
                    <a:p>
                      <a:endParaRPr lang="en-US"/>
                    </a:p>
                  </a:txBody>
                  <a:tcPr/>
                </a:tc>
                <a:tc>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Calibri" pitchFamily="34" charset="0"/>
                          <a:ea typeface="MS PGothic" pitchFamily="34" charset="-128"/>
                        </a:rPr>
                        <a:t>p4</a:t>
                      </a:r>
                    </a:p>
                  </a:txBody>
                  <a:tcPr marL="2805" marR="2805" marT="280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Calibri" pitchFamily="34" charset="0"/>
                          <a:ea typeface="MS PGothic" pitchFamily="34" charset="-128"/>
                        </a:rPr>
                        <a:t>9</a:t>
                      </a:r>
                    </a:p>
                  </a:txBody>
                  <a:tcPr marL="2805" marR="2805" marT="280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9C0006"/>
                          </a:solidFill>
                          <a:effectLst/>
                          <a:latin typeface="Calibri" pitchFamily="34" charset="0"/>
                          <a:ea typeface="MS PGothic" pitchFamily="34" charset="-128"/>
                        </a:rPr>
                        <a:t> </a:t>
                      </a:r>
                    </a:p>
                  </a:txBody>
                  <a:tcPr marL="2805" marR="2805" marT="2805" marB="0" anchor="b" horzOverflow="overflow">
                    <a:lnL w="635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C5D9F1"/>
                    </a:solidFill>
                  </a:tcPr>
                </a:tc>
                <a:tc>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9C0006"/>
                          </a:solidFill>
                          <a:effectLst/>
                          <a:latin typeface="Calibri" pitchFamily="34" charset="0"/>
                          <a:ea typeface="MS PGothic" pitchFamily="34" charset="-128"/>
                        </a:rPr>
                        <a:t> </a:t>
                      </a:r>
                    </a:p>
                  </a:txBody>
                  <a:tcPr marL="2805" marR="2805" marT="2805" marB="0" anchor="b" horzOverflow="overflow">
                    <a:lnL>
                      <a:noFill/>
                    </a:lnL>
                    <a:lnR>
                      <a:noFill/>
                    </a:lnR>
                    <a:lnT>
                      <a:noFill/>
                    </a:lnT>
                    <a:lnB>
                      <a:noFill/>
                    </a:lnB>
                    <a:lnTlToBr>
                      <a:noFill/>
                    </a:lnTlToBr>
                    <a:lnBlToTr>
                      <a:noFill/>
                    </a:lnBlToTr>
                    <a:solidFill>
                      <a:srgbClr val="C5D9F1"/>
                    </a:solidFill>
                  </a:tcPr>
                </a:tc>
                <a:tc>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9C0006"/>
                          </a:solidFill>
                          <a:effectLst/>
                          <a:latin typeface="Calibri" pitchFamily="34" charset="0"/>
                          <a:ea typeface="MS PGothic" pitchFamily="34" charset="-128"/>
                        </a:rPr>
                        <a:t> </a:t>
                      </a:r>
                    </a:p>
                  </a:txBody>
                  <a:tcPr marL="2805" marR="2805" marT="2805" marB="0" anchor="b" horzOverflow="overflow">
                    <a:lnL>
                      <a:noFill/>
                    </a:lnL>
                    <a:lnR>
                      <a:noFill/>
                    </a:lnR>
                    <a:lnT>
                      <a:noFill/>
                    </a:lnT>
                    <a:lnB>
                      <a:noFill/>
                    </a:lnB>
                    <a:lnTlToBr>
                      <a:noFill/>
                    </a:lnTlToBr>
                    <a:lnBlToTr>
                      <a:noFill/>
                    </a:lnBlToTr>
                    <a:solidFill>
                      <a:srgbClr val="C5D9F1"/>
                    </a:solidFill>
                  </a:tcPr>
                </a:tc>
                <a:tc>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000000"/>
                          </a:solidFill>
                          <a:effectLst/>
                          <a:latin typeface="Calibri" pitchFamily="34" charset="0"/>
                          <a:ea typeface="MS PGothic" pitchFamily="34" charset="-128"/>
                        </a:rPr>
                        <a:t>Hours</a:t>
                      </a:r>
                    </a:p>
                  </a:txBody>
                  <a:tcPr marL="2805" marR="2805" marT="2805" marB="0" anchor="b" horzOverflow="overflow">
                    <a:lnL>
                      <a:noFill/>
                    </a:lnL>
                    <a:lnR w="6350" cap="flat" cmpd="sng" algn="ctr">
                      <a:solidFill>
                        <a:srgbClr val="000000"/>
                      </a:solidFill>
                      <a:prstDash val="solid"/>
                      <a:round/>
                      <a:headEnd type="none" w="med" len="med"/>
                      <a:tailEnd type="none" w="med" len="med"/>
                    </a:lnR>
                    <a:lnT>
                      <a:noFill/>
                    </a:lnT>
                    <a:lnB>
                      <a:noFill/>
                    </a:lnB>
                    <a:lnTlToBr>
                      <a:noFill/>
                    </a:lnTlToBr>
                    <a:lnBlToTr>
                      <a:noFill/>
                    </a:lnBlToTr>
                    <a:solidFill>
                      <a:srgbClr val="C5D9F1"/>
                    </a:solidFill>
                  </a:tcPr>
                </a:tc>
                <a:tc vMerge="1">
                  <a:txBody>
                    <a:bodyPr/>
                    <a:lstStyle/>
                    <a:p>
                      <a:endParaRPr lang="en-US"/>
                    </a:p>
                  </a:txBody>
                  <a:tcPr/>
                </a:tc>
                <a:extLst>
                  <a:ext uri="{0D108BD9-81ED-4DB2-BD59-A6C34878D82A}">
                    <a16:rowId xmlns:a16="http://schemas.microsoft.com/office/drawing/2014/main" xmlns="" val="10009"/>
                  </a:ext>
                </a:extLst>
              </a:tr>
              <a:tr h="247650">
                <a:tc vMerge="1">
                  <a:txBody>
                    <a:bodyPr/>
                    <a:lstStyle/>
                    <a:p>
                      <a:endParaRPr lang="en-US"/>
                    </a:p>
                  </a:txBody>
                  <a:tcPr/>
                </a:tc>
                <a:tc>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Calibri" pitchFamily="34" charset="0"/>
                          <a:ea typeface="MS PGothic" pitchFamily="34" charset="-128"/>
                        </a:rPr>
                        <a:t>p3</a:t>
                      </a:r>
                    </a:p>
                  </a:txBody>
                  <a:tcPr marL="2805" marR="2805" marT="280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Calibri" pitchFamily="34" charset="0"/>
                          <a:ea typeface="MS PGothic" pitchFamily="34" charset="-128"/>
                        </a:rPr>
                        <a:t>8</a:t>
                      </a:r>
                    </a:p>
                  </a:txBody>
                  <a:tcPr marL="2805" marR="2805" marT="280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gridSpan="4">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9C0006"/>
                          </a:solidFill>
                          <a:effectLst/>
                          <a:latin typeface="Calibri" pitchFamily="34" charset="0"/>
                          <a:ea typeface="MS PGothic" pitchFamily="34" charset="-128"/>
                        </a:rPr>
                        <a:t> </a:t>
                      </a:r>
                      <a:r>
                        <a:rPr kumimoji="0" lang="en-US" altLang="en-US" sz="2000" b="0" i="0" u="none" strike="noStrike" cap="none" normalizeH="0" baseline="0" dirty="0" smtClean="0">
                          <a:ln>
                            <a:noFill/>
                          </a:ln>
                          <a:solidFill>
                            <a:srgbClr val="000000"/>
                          </a:solidFill>
                          <a:effectLst/>
                          <a:latin typeface="Calibri" pitchFamily="34" charset="0"/>
                          <a:ea typeface="MS PGothic" pitchFamily="34" charset="-128"/>
                        </a:rPr>
                        <a:t>L2, Math,</a:t>
                      </a:r>
                      <a:r>
                        <a:rPr kumimoji="0" lang="en-US" altLang="en-US" sz="2000" b="0" i="0" u="none" strike="noStrike" cap="none" normalizeH="0" baseline="0" dirty="0" smtClean="0">
                          <a:ln>
                            <a:noFill/>
                          </a:ln>
                          <a:solidFill>
                            <a:srgbClr val="9C0006"/>
                          </a:solidFill>
                          <a:effectLst/>
                          <a:latin typeface="Calibri" pitchFamily="34" charset="0"/>
                          <a:ea typeface="MS PGothic" pitchFamily="34" charset="-128"/>
                        </a:rPr>
                        <a:t> </a:t>
                      </a:r>
                      <a:r>
                        <a:rPr kumimoji="0" lang="en-US" altLang="en-US" sz="2000" b="0" i="0" u="none" strike="noStrike" cap="none" normalizeH="0" baseline="0" dirty="0" smtClean="0">
                          <a:ln>
                            <a:noFill/>
                          </a:ln>
                          <a:solidFill>
                            <a:schemeClr val="tx1"/>
                          </a:solidFill>
                          <a:effectLst/>
                          <a:latin typeface="Calibri" pitchFamily="34" charset="0"/>
                          <a:ea typeface="MS PGothic" pitchFamily="34" charset="-128"/>
                        </a:rPr>
                        <a:t>Disc Word, </a:t>
                      </a:r>
                      <a:r>
                        <a:rPr kumimoji="0" lang="en-US" altLang="en-US" sz="2000" b="0" i="0" u="none" strike="noStrike" cap="none" normalizeH="0" baseline="0" dirty="0" err="1" smtClean="0">
                          <a:ln>
                            <a:noFill/>
                          </a:ln>
                          <a:solidFill>
                            <a:schemeClr val="tx1"/>
                          </a:solidFill>
                          <a:effectLst/>
                          <a:latin typeface="Calibri" pitchFamily="34" charset="0"/>
                          <a:ea typeface="MS PGothic" pitchFamily="34" charset="-128"/>
                        </a:rPr>
                        <a:t>mus</a:t>
                      </a:r>
                      <a:r>
                        <a:rPr kumimoji="0" lang="en-US" altLang="en-US" sz="2000" b="0" i="0" u="none" strike="noStrike" cap="none" normalizeH="0" baseline="0" dirty="0" smtClean="0">
                          <a:ln>
                            <a:noFill/>
                          </a:ln>
                          <a:solidFill>
                            <a:schemeClr val="tx1"/>
                          </a:solidFill>
                          <a:effectLst/>
                          <a:latin typeface="Calibri" pitchFamily="34" charset="0"/>
                          <a:ea typeface="MS PGothic" pitchFamily="34" charset="-128"/>
                        </a:rPr>
                        <a:t>, art, PE</a:t>
                      </a:r>
                    </a:p>
                  </a:txBody>
                  <a:tcPr marL="2805" marR="2805" marT="280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solidFill>
                      <a:srgbClr val="C5D9F1"/>
                    </a:solidFill>
                  </a:tcPr>
                </a:tc>
                <a:tc hMerge="1">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altLang="en-US" sz="1400" b="0" i="0" u="none" strike="noStrike" cap="none" normalizeH="0" baseline="0" dirty="0" smtClean="0">
                        <a:ln>
                          <a:noFill/>
                        </a:ln>
                        <a:solidFill>
                          <a:srgbClr val="000000"/>
                        </a:solidFill>
                        <a:effectLst/>
                        <a:latin typeface="Calibri" pitchFamily="34" charset="0"/>
                        <a:ea typeface="MS PGothic" pitchFamily="34" charset="-128"/>
                      </a:endParaRPr>
                    </a:p>
                  </a:txBody>
                  <a:tcPr marL="2805" marR="2805" marT="2805" marB="0" anchor="b" horzOverflow="overflow">
                    <a:lnL>
                      <a:noFill/>
                    </a:lnL>
                    <a:lnR>
                      <a:noFill/>
                    </a:lnR>
                    <a:lnT>
                      <a:noFill/>
                    </a:lnT>
                    <a:lnB>
                      <a:noFill/>
                    </a:lnB>
                    <a:lnTlToBr>
                      <a:noFill/>
                    </a:lnTlToBr>
                    <a:lnBlToTr>
                      <a:noFill/>
                    </a:lnBlToTr>
                    <a:solidFill>
                      <a:srgbClr val="C5D9F1"/>
                    </a:solidFill>
                  </a:tcPr>
                </a:tc>
                <a:tc hMerge="1">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altLang="en-US" sz="1400" b="0" i="0" u="none" strike="noStrike" cap="none" normalizeH="0" baseline="0" dirty="0" smtClean="0">
                        <a:ln>
                          <a:noFill/>
                        </a:ln>
                        <a:solidFill>
                          <a:srgbClr val="9C0006"/>
                        </a:solidFill>
                        <a:effectLst/>
                        <a:latin typeface="Calibri" pitchFamily="34" charset="0"/>
                        <a:ea typeface="MS PGothic" pitchFamily="34" charset="-128"/>
                      </a:endParaRPr>
                    </a:p>
                  </a:txBody>
                  <a:tcPr marL="2805" marR="2805" marT="2805" marB="0" anchor="b" horzOverflow="overflow">
                    <a:lnL>
                      <a:noFill/>
                    </a:lnL>
                    <a:lnR>
                      <a:noFill/>
                    </a:lnR>
                    <a:lnT>
                      <a:noFill/>
                    </a:lnT>
                    <a:lnB>
                      <a:noFill/>
                    </a:lnB>
                    <a:lnTlToBr>
                      <a:noFill/>
                    </a:lnTlToBr>
                    <a:lnBlToTr>
                      <a:noFill/>
                    </a:lnBlToTr>
                    <a:solidFill>
                      <a:srgbClr val="C5D9F1"/>
                    </a:solidFill>
                  </a:tcPr>
                </a:tc>
                <a:tc hMerge="1">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altLang="en-US" sz="1400" b="0" i="0" u="none" strike="noStrike" cap="none" normalizeH="0" baseline="0" dirty="0" smtClean="0">
                        <a:ln>
                          <a:noFill/>
                        </a:ln>
                        <a:solidFill>
                          <a:srgbClr val="9C0006"/>
                        </a:solidFill>
                        <a:effectLst/>
                        <a:latin typeface="Calibri" pitchFamily="34" charset="0"/>
                        <a:ea typeface="MS PGothic" pitchFamily="34" charset="-128"/>
                      </a:endParaRPr>
                    </a:p>
                  </a:txBody>
                  <a:tcPr marL="2805" marR="2805" marT="2805" marB="0" anchor="b" horzOverflow="overflow">
                    <a:lnL>
                      <a:noFill/>
                    </a:lnL>
                    <a:lnR w="6350" cap="flat" cmpd="sng" algn="ctr">
                      <a:solidFill>
                        <a:srgbClr val="000000"/>
                      </a:solidFill>
                      <a:prstDash val="solid"/>
                      <a:round/>
                      <a:headEnd type="none" w="med" len="med"/>
                      <a:tailEnd type="none" w="med" len="med"/>
                    </a:lnR>
                    <a:lnT>
                      <a:noFill/>
                    </a:lnT>
                    <a:lnB>
                      <a:noFill/>
                    </a:lnB>
                    <a:lnTlToBr>
                      <a:noFill/>
                    </a:lnTlToBr>
                    <a:lnBlToTr>
                      <a:noFill/>
                    </a:lnBlToTr>
                    <a:solidFill>
                      <a:srgbClr val="C5D9F1"/>
                    </a:solidFill>
                  </a:tcPr>
                </a:tc>
                <a:tc vMerge="1">
                  <a:txBody>
                    <a:bodyPr/>
                    <a:lstStyle/>
                    <a:p>
                      <a:endParaRPr lang="en-US"/>
                    </a:p>
                  </a:txBody>
                  <a:tcPr/>
                </a:tc>
                <a:extLst>
                  <a:ext uri="{0D108BD9-81ED-4DB2-BD59-A6C34878D82A}">
                    <a16:rowId xmlns:a16="http://schemas.microsoft.com/office/drawing/2014/main" xmlns="" val="10010"/>
                  </a:ext>
                </a:extLst>
              </a:tr>
              <a:tr h="247650">
                <a:tc vMerge="1">
                  <a:txBody>
                    <a:bodyPr/>
                    <a:lstStyle/>
                    <a:p>
                      <a:endParaRPr lang="en-US"/>
                    </a:p>
                  </a:txBody>
                  <a:tcPr/>
                </a:tc>
                <a:tc>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Calibri" pitchFamily="34" charset="0"/>
                          <a:ea typeface="MS PGothic" pitchFamily="34" charset="-128"/>
                        </a:rPr>
                        <a:t>p2</a:t>
                      </a:r>
                    </a:p>
                  </a:txBody>
                  <a:tcPr marL="2805" marR="2805" marT="280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Calibri" pitchFamily="34" charset="0"/>
                          <a:ea typeface="MS PGothic" pitchFamily="34" charset="-128"/>
                        </a:rPr>
                        <a:t>7</a:t>
                      </a:r>
                    </a:p>
                  </a:txBody>
                  <a:tcPr marL="2805" marR="2805" marT="280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9C0006"/>
                          </a:solidFill>
                          <a:effectLst/>
                          <a:latin typeface="Calibri" pitchFamily="34" charset="0"/>
                          <a:ea typeface="MS PGothic" pitchFamily="34" charset="-128"/>
                        </a:rPr>
                        <a:t> </a:t>
                      </a:r>
                    </a:p>
                  </a:txBody>
                  <a:tcPr marL="2805" marR="2805" marT="2805" marB="0" anchor="b" horzOverflow="overflow">
                    <a:lnL w="635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C5D9F1"/>
                    </a:solidFill>
                  </a:tcPr>
                </a:tc>
                <a:tc>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9C0006"/>
                          </a:solidFill>
                          <a:effectLst/>
                          <a:latin typeface="Calibri" pitchFamily="34" charset="0"/>
                          <a:ea typeface="MS PGothic" pitchFamily="34" charset="-128"/>
                        </a:rPr>
                        <a:t> </a:t>
                      </a:r>
                    </a:p>
                  </a:txBody>
                  <a:tcPr marL="2805" marR="2805" marT="2805" marB="0" anchor="b" horzOverflow="overflow">
                    <a:lnL>
                      <a:noFill/>
                    </a:lnL>
                    <a:lnR>
                      <a:noFill/>
                    </a:lnR>
                    <a:lnT>
                      <a:noFill/>
                    </a:lnT>
                    <a:lnB>
                      <a:noFill/>
                    </a:lnB>
                    <a:lnTlToBr>
                      <a:noFill/>
                    </a:lnTlToBr>
                    <a:lnBlToTr>
                      <a:noFill/>
                    </a:lnBlToTr>
                    <a:solidFill>
                      <a:srgbClr val="C5D9F1"/>
                    </a:solidFill>
                  </a:tcPr>
                </a:tc>
                <a:tc>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9C0006"/>
                          </a:solidFill>
                          <a:effectLst/>
                          <a:latin typeface="Calibri" pitchFamily="34" charset="0"/>
                          <a:ea typeface="MS PGothic" pitchFamily="34" charset="-128"/>
                        </a:rPr>
                        <a:t> </a:t>
                      </a:r>
                    </a:p>
                  </a:txBody>
                  <a:tcPr marL="2805" marR="2805" marT="2805" marB="0" anchor="b" horzOverflow="overflow">
                    <a:lnL>
                      <a:noFill/>
                    </a:lnL>
                    <a:lnR>
                      <a:noFill/>
                    </a:lnR>
                    <a:lnT>
                      <a:noFill/>
                    </a:lnT>
                    <a:lnB>
                      <a:noFill/>
                    </a:lnB>
                    <a:lnTlToBr>
                      <a:noFill/>
                    </a:lnTlToBr>
                    <a:lnBlToTr>
                      <a:noFill/>
                    </a:lnBlToTr>
                    <a:solidFill>
                      <a:srgbClr val="C5D9F1"/>
                    </a:solidFill>
                  </a:tcPr>
                </a:tc>
                <a:tc>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9C0006"/>
                          </a:solidFill>
                          <a:effectLst/>
                          <a:latin typeface="Calibri" pitchFamily="34" charset="0"/>
                          <a:ea typeface="MS PGothic" pitchFamily="34" charset="-128"/>
                        </a:rPr>
                        <a:t> </a:t>
                      </a:r>
                    </a:p>
                  </a:txBody>
                  <a:tcPr marL="2805" marR="2805" marT="2805" marB="0" anchor="b" horzOverflow="overflow">
                    <a:lnL>
                      <a:noFill/>
                    </a:lnL>
                    <a:lnR w="6350" cap="flat" cmpd="sng" algn="ctr">
                      <a:solidFill>
                        <a:srgbClr val="000000"/>
                      </a:solidFill>
                      <a:prstDash val="solid"/>
                      <a:round/>
                      <a:headEnd type="none" w="med" len="med"/>
                      <a:tailEnd type="none" w="med" len="med"/>
                    </a:lnR>
                    <a:lnT>
                      <a:noFill/>
                    </a:lnT>
                    <a:lnB>
                      <a:noFill/>
                    </a:lnB>
                    <a:lnTlToBr>
                      <a:noFill/>
                    </a:lnTlToBr>
                    <a:lnBlToTr>
                      <a:noFill/>
                    </a:lnBlToTr>
                    <a:solidFill>
                      <a:srgbClr val="C5D9F1"/>
                    </a:solidFill>
                  </a:tcPr>
                </a:tc>
                <a:tc vMerge="1">
                  <a:txBody>
                    <a:bodyPr/>
                    <a:lstStyle/>
                    <a:p>
                      <a:endParaRPr lang="en-US"/>
                    </a:p>
                  </a:txBody>
                  <a:tcPr/>
                </a:tc>
                <a:extLst>
                  <a:ext uri="{0D108BD9-81ED-4DB2-BD59-A6C34878D82A}">
                    <a16:rowId xmlns:a16="http://schemas.microsoft.com/office/drawing/2014/main" xmlns="" val="10011"/>
                  </a:ext>
                </a:extLst>
              </a:tr>
              <a:tr h="247650">
                <a:tc vMerge="1">
                  <a:txBody>
                    <a:bodyPr/>
                    <a:lstStyle/>
                    <a:p>
                      <a:endParaRPr lang="en-US"/>
                    </a:p>
                  </a:txBody>
                  <a:tcPr/>
                </a:tc>
                <a:tc>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Calibri" pitchFamily="34" charset="0"/>
                          <a:ea typeface="MS PGothic" pitchFamily="34" charset="-128"/>
                        </a:rPr>
                        <a:t>p1</a:t>
                      </a:r>
                    </a:p>
                  </a:txBody>
                  <a:tcPr marL="2805" marR="2805" marT="280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Calibri" pitchFamily="34" charset="0"/>
                          <a:ea typeface="MS PGothic" pitchFamily="34" charset="-128"/>
                        </a:rPr>
                        <a:t>6</a:t>
                      </a:r>
                    </a:p>
                  </a:txBody>
                  <a:tcPr marL="2805" marR="2805" marT="280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9C0006"/>
                          </a:solidFill>
                          <a:effectLst/>
                          <a:latin typeface="Calibri" pitchFamily="34" charset="0"/>
                          <a:ea typeface="MS PGothic" pitchFamily="34" charset="-128"/>
                        </a:rPr>
                        <a:t> </a:t>
                      </a:r>
                    </a:p>
                  </a:txBody>
                  <a:tcPr marL="2805" marR="2805" marT="2805" marB="0" anchor="b" horzOverflow="overflow">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lnTlToBr>
                      <a:noFill/>
                    </a:lnTlToBr>
                    <a:lnBlToTr>
                      <a:noFill/>
                    </a:lnBlToTr>
                    <a:solidFill>
                      <a:srgbClr val="C5D9F1"/>
                    </a:solidFill>
                  </a:tcPr>
                </a:tc>
                <a:tc>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9C0006"/>
                          </a:solidFill>
                          <a:effectLst/>
                          <a:latin typeface="Calibri" pitchFamily="34" charset="0"/>
                          <a:ea typeface="MS PGothic" pitchFamily="34" charset="-128"/>
                        </a:rPr>
                        <a:t> </a:t>
                      </a:r>
                    </a:p>
                  </a:txBody>
                  <a:tcPr marL="2805" marR="2805" marT="2805" marB="0" anchor="b"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solidFill>
                      <a:srgbClr val="C5D9F1"/>
                    </a:solidFill>
                  </a:tcPr>
                </a:tc>
                <a:tc>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9C0006"/>
                          </a:solidFill>
                          <a:effectLst/>
                          <a:latin typeface="Calibri" pitchFamily="34" charset="0"/>
                          <a:ea typeface="MS PGothic" pitchFamily="34" charset="-128"/>
                        </a:rPr>
                        <a:t> </a:t>
                      </a:r>
                    </a:p>
                  </a:txBody>
                  <a:tcPr marL="2805" marR="2805" marT="2805" marB="0" anchor="b"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solidFill>
                      <a:srgbClr val="C5D9F1"/>
                    </a:solidFill>
                  </a:tcPr>
                </a:tc>
                <a:tc>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9C0006"/>
                          </a:solidFill>
                          <a:effectLst/>
                          <a:latin typeface="Calibri" pitchFamily="34" charset="0"/>
                          <a:ea typeface="MS PGothic" pitchFamily="34" charset="-128"/>
                        </a:rPr>
                        <a:t> </a:t>
                      </a:r>
                    </a:p>
                  </a:txBody>
                  <a:tcPr marL="2805" marR="2805" marT="2805" marB="0" anchor="b" horzOverflow="overflow">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solidFill>
                      <a:srgbClr val="C5D9F1"/>
                    </a:solidFill>
                  </a:tcPr>
                </a:tc>
                <a:tc vMerge="1">
                  <a:txBody>
                    <a:bodyPr/>
                    <a:lstStyle/>
                    <a:p>
                      <a:endParaRPr lang="en-US"/>
                    </a:p>
                  </a:txBody>
                  <a:tcPr/>
                </a:tc>
                <a:extLst>
                  <a:ext uri="{0D108BD9-81ED-4DB2-BD59-A6C34878D82A}">
                    <a16:rowId xmlns:a16="http://schemas.microsoft.com/office/drawing/2014/main" xmlns="" val="10012"/>
                  </a:ext>
                </a:extLst>
              </a:tr>
              <a:tr h="436563">
                <a:tc rowSpan="2">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Calibri" pitchFamily="34" charset="0"/>
                          <a:ea typeface="MS PGothic" pitchFamily="34" charset="-128"/>
                        </a:rPr>
                        <a:t>Early education</a:t>
                      </a:r>
                    </a:p>
                  </a:txBody>
                  <a:tcPr marL="36001" marR="36001" marT="50405" marB="46805"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Calibri" pitchFamily="34" charset="0"/>
                          <a:ea typeface="MS PGothic" pitchFamily="34" charset="-128"/>
                        </a:rPr>
                        <a:t>n2</a:t>
                      </a:r>
                    </a:p>
                  </a:txBody>
                  <a:tcPr marL="2805" marR="2805" marT="280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Calibri" pitchFamily="34" charset="0"/>
                          <a:ea typeface="MS PGothic" pitchFamily="34" charset="-128"/>
                        </a:rPr>
                        <a:t>5</a:t>
                      </a:r>
                    </a:p>
                  </a:txBody>
                  <a:tcPr marL="2805" marR="2805" marT="280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rowSpan="2" gridSpan="4">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Calibri" pitchFamily="34" charset="0"/>
                          <a:ea typeface="MS PGothic" pitchFamily="34" charset="-128"/>
                        </a:rPr>
                        <a:t>L2</a:t>
                      </a:r>
                    </a:p>
                  </a:txBody>
                  <a:tcPr marL="2805" marR="2805" marT="280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5D9F1"/>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000000"/>
                          </a:solidFill>
                          <a:effectLst/>
                          <a:latin typeface="Calibri" pitchFamily="34" charset="0"/>
                          <a:ea typeface="MS PGothic" pitchFamily="34" charset="-128"/>
                        </a:rPr>
                        <a:t>L1</a:t>
                      </a:r>
                    </a:p>
                  </a:txBody>
                  <a:tcPr marL="2805" marR="2805" marT="280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CD5B5"/>
                    </a:solidFill>
                  </a:tcPr>
                </a:tc>
                <a:extLst>
                  <a:ext uri="{0D108BD9-81ED-4DB2-BD59-A6C34878D82A}">
                    <a16:rowId xmlns:a16="http://schemas.microsoft.com/office/drawing/2014/main" xmlns="" val="10013"/>
                  </a:ext>
                </a:extLst>
              </a:tr>
              <a:tr h="247650">
                <a:tc vMerge="1">
                  <a:txBody>
                    <a:bodyPr/>
                    <a:lstStyle/>
                    <a:p>
                      <a:endParaRPr lang="en-US"/>
                    </a:p>
                  </a:txBody>
                  <a:tcPr/>
                </a:tc>
                <a:tc>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Calibri" pitchFamily="34" charset="0"/>
                          <a:ea typeface="MS PGothic" pitchFamily="34" charset="-128"/>
                        </a:rPr>
                        <a:t>n1</a:t>
                      </a:r>
                    </a:p>
                  </a:txBody>
                  <a:tcPr marL="2805" marR="2805" marT="280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fld id="{2872AB34-67DD-40B6-8137-B1796EC76C20}" type="slidenum">
                        <a:rPr kumimoji="0" lang="en-US" altLang="en-US" sz="1400" b="0" i="0" u="none" strike="noStrike" cap="none" normalizeH="0" baseline="0" smtClean="0">
                          <a:ln>
                            <a:noFill/>
                          </a:ln>
                          <a:solidFill>
                            <a:srgbClr val="000000"/>
                          </a:solidFill>
                          <a:effectLst/>
                          <a:latin typeface="Calibri" pitchFamily="34" charset="0"/>
                          <a:ea typeface="MS PGothic" pitchFamily="34" charset="-128"/>
                        </a:rPr>
                        <a:t>9</a:t>
                      </a:fld>
                      <a:fld id="{DB6037A2-29C4-4CC3-843D-D27F16EAA52E}" type="slidenum">
                        <a:rPr kumimoji="0" lang="en-US" altLang="en-US" sz="1400" b="0" i="0" u="none" strike="noStrike" cap="none" normalizeH="0" baseline="0" smtClean="0">
                          <a:ln>
                            <a:noFill/>
                          </a:ln>
                          <a:solidFill>
                            <a:srgbClr val="000000"/>
                          </a:solidFill>
                          <a:effectLst/>
                          <a:latin typeface="Calibri" pitchFamily="34" charset="0"/>
                          <a:ea typeface="MS PGothic" pitchFamily="34" charset="-128"/>
                        </a:rPr>
                        <a:t>9</a:t>
                      </a:fld>
                      <a:fld id="{E8E5222A-DF86-4310-8354-20B00334B28A}" type="slidenum">
                        <a:rPr kumimoji="0" lang="en-US" altLang="en-US" sz="1400" b="0" i="0" u="none" strike="noStrike" cap="none" normalizeH="0" baseline="0" smtClean="0">
                          <a:ln>
                            <a:noFill/>
                          </a:ln>
                          <a:solidFill>
                            <a:srgbClr val="000000"/>
                          </a:solidFill>
                          <a:effectLst/>
                          <a:latin typeface="Calibri" pitchFamily="34" charset="0"/>
                          <a:ea typeface="MS PGothic" pitchFamily="34" charset="-128"/>
                        </a:rPr>
                        <a:t>9</a:t>
                      </a:fld>
                      <a:endParaRPr kumimoji="0" lang="en-US" altLang="en-US" sz="1400" b="0" i="0" u="none" strike="noStrike" cap="none" normalizeH="0" baseline="0" dirty="0" smtClean="0">
                        <a:ln>
                          <a:noFill/>
                        </a:ln>
                        <a:solidFill>
                          <a:srgbClr val="000000"/>
                        </a:solidFill>
                        <a:effectLst/>
                        <a:latin typeface="Calibri" pitchFamily="34" charset="0"/>
                        <a:ea typeface="MS PGothic" pitchFamily="34" charset="-128"/>
                      </a:endParaRPr>
                    </a:p>
                  </a:txBody>
                  <a:tcPr marL="2805" marR="2805" marT="280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10014"/>
                  </a:ext>
                </a:extLst>
              </a:tr>
            </a:tbl>
          </a:graphicData>
        </a:graphic>
      </p:graphicFrame>
      <p:sp>
        <p:nvSpPr>
          <p:cNvPr id="2" name="Slide Number Placeholder 1"/>
          <p:cNvSpPr>
            <a:spLocks noGrp="1"/>
          </p:cNvSpPr>
          <p:nvPr>
            <p:ph type="sldNum" sz="quarter" idx="11"/>
          </p:nvPr>
        </p:nvSpPr>
        <p:spPr/>
        <p:txBody>
          <a:bodyPr/>
          <a:lstStyle/>
          <a:p>
            <a:fld id="{BE1D9DCA-9F0B-4B5A-BBDD-308153C70D43}" type="slidenum">
              <a:rPr lang="fr-FR" altLang="en-US" smtClean="0">
                <a:solidFill>
                  <a:schemeClr val="bg1">
                    <a:lumMod val="50000"/>
                  </a:schemeClr>
                </a:solidFill>
                <a:latin typeface="+mn-lt"/>
              </a:rPr>
              <a:pPr/>
              <a:t>9</a:t>
            </a:fld>
            <a:endParaRPr lang="fr-FR" altLang="en-US" dirty="0">
              <a:solidFill>
                <a:schemeClr val="bg1">
                  <a:lumMod val="50000"/>
                </a:schemeClr>
              </a:solidFill>
              <a:latin typeface="+mn-lt"/>
            </a:endParaRPr>
          </a:p>
        </p:txBody>
      </p:sp>
    </p:spTree>
    <p:extLst>
      <p:ext uri="{BB962C8B-B14F-4D97-AF65-F5344CB8AC3E}">
        <p14:creationId xmlns:p14="http://schemas.microsoft.com/office/powerpoint/2010/main" val="157602581"/>
      </p:ext>
    </p:extLst>
  </p:cSld>
  <p:clrMapOvr>
    <a:masterClrMapping/>
  </p:clrMapOvr>
  <p:transition>
    <p:fade thruBlk="1"/>
  </p:transition>
  <p:timing>
    <p:tnLst>
      <p:par>
        <p:cTn id="1" dur="indefinite" restart="never" nodeType="tmRoot"/>
      </p:par>
    </p:tnLst>
  </p:timing>
</p:sld>
</file>

<file path=ppt/theme/theme1.xml><?xml version="1.0" encoding="utf-8"?>
<a:theme xmlns:a="http://schemas.openxmlformats.org/drawingml/2006/main" name="Schola Europea Uccle Model">
  <a:themeElements>
    <a:clrScheme name="Schola Europea Uccle Mode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chola Europea Uccle Model">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chola Europea Uccle Mode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chola Europea Uccle Mode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chola Europea Uccle Mode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chola Europea Uccle Mode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chola Europea Uccle Mode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chola Europea Uccle Mode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chola Europea Uccle Mode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chola Europea Uccle Mode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chola Europea Uccle Mode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chola Europea Uccle Mode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chola Europea Uccle Mode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chola Europea Uccle Mode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Schola Europea Uccle Model</Template>
  <TotalTime>1308</TotalTime>
  <Words>3629</Words>
  <Application>Microsoft Office PowerPoint</Application>
  <PresentationFormat>Affichage à l'écran (4:3)</PresentationFormat>
  <Paragraphs>983</Paragraphs>
  <Slides>46</Slides>
  <Notes>2</Notes>
  <HiddenSlides>0</HiddenSlides>
  <MMClips>0</MMClips>
  <ScaleCrop>false</ScaleCrop>
  <HeadingPairs>
    <vt:vector size="4" baseType="variant">
      <vt:variant>
        <vt:lpstr>Thème</vt:lpstr>
      </vt:variant>
      <vt:variant>
        <vt:i4>3</vt:i4>
      </vt:variant>
      <vt:variant>
        <vt:lpstr>Titres des diapositives</vt:lpstr>
      </vt:variant>
      <vt:variant>
        <vt:i4>46</vt:i4>
      </vt:variant>
    </vt:vector>
  </HeadingPairs>
  <TitlesOfParts>
    <vt:vector size="49" baseType="lpstr">
      <vt:lpstr>Schola Europea Uccle Model</vt:lpstr>
      <vt:lpstr>Pixel</vt:lpstr>
      <vt:lpstr>1_Pixel</vt:lpstr>
      <vt:lpstr>BRUSSE  BRUSSELS EUROPEAN SCHOOLS</vt:lpstr>
      <vt:lpstr>Présentation PowerPoint</vt:lpstr>
      <vt:lpstr>What is the structure of the European Schools?  </vt:lpstr>
      <vt:lpstr>Educational principles of European Schools</vt:lpstr>
      <vt:lpstr>Who defines the pedagogical project? </vt:lpstr>
      <vt:lpstr>Mission statement</vt:lpstr>
      <vt:lpstr>13 SCHOOLS IN 6 COUNTRIES</vt:lpstr>
      <vt:lpstr>Présentation PowerPoint</vt:lpstr>
      <vt:lpstr>Présentation PowerPoint</vt:lpstr>
      <vt:lpstr>Teaching of Languages in the EE </vt:lpstr>
      <vt:lpstr>LANGUAGE REFERENCE TABLE based on European Framework of Reference for Languages</vt:lpstr>
      <vt:lpstr>European Baccalaureate</vt:lpstr>
      <vt:lpstr>Table of equivalences of teaching levels/year groups</vt:lpstr>
      <vt:lpstr>Présentation PowerPoint</vt:lpstr>
      <vt:lpstr>Présentation PowerPoint</vt:lpstr>
      <vt:lpstr>Présentation PowerPoint</vt:lpstr>
      <vt:lpstr>What is the Central Enrolment Authority/CEA (Autorité Centrale des Inscriptions/ACI) and what are its tasks?   Who and on what basis decides on the distribution of pupils/applications in the different schools/sites? </vt:lpstr>
      <vt:lpstr>The different school/sites</vt:lpstr>
      <vt:lpstr>European Schools/Sites in Brussels</vt:lpstr>
      <vt:lpstr>Présentation PowerPoint</vt:lpstr>
      <vt:lpstr>What language sections exist in which school/site today?</vt:lpstr>
      <vt:lpstr>Distribution of SWALS by school in Brussels</vt:lpstr>
      <vt:lpstr>The European School, Brussels I – Berkendael Site</vt:lpstr>
      <vt:lpstr>Open Days/Information Sessions</vt:lpstr>
      <vt:lpstr>APPLICATIONS</vt:lpstr>
      <vt:lpstr>How, when and at what age should an application for enrolment be submitted?</vt:lpstr>
      <vt:lpstr>Présentation PowerPoint</vt:lpstr>
      <vt:lpstr>- How should the language section be chosen? Who makes this choice in the event of doubts about the child's dominant language?  - What can parents do if they contest this choice, lodge an appeal?</vt:lpstr>
      <vt:lpstr>Article 47 (e) of the General Rules of the European Schools </vt:lpstr>
      <vt:lpstr>From the Institute of Education, London Report</vt:lpstr>
      <vt:lpstr>Présentation PowerPoint</vt:lpstr>
      <vt:lpstr>LANGUAGE REFERENCE TABLE based on European Framework of Reference for Languages</vt:lpstr>
      <vt:lpstr>To which school/site should the application be submitted ?</vt:lpstr>
      <vt:lpstr>The European School, Brussels I – Berkendael Site</vt:lpstr>
      <vt:lpstr>AWARD of places</vt:lpstr>
      <vt:lpstr>Are all enrolment applications accepted?</vt:lpstr>
      <vt:lpstr>What are the priority criteria?</vt:lpstr>
      <vt:lpstr>What are the priority criteria?</vt:lpstr>
      <vt:lpstr>What kind of guarantees are there of impartial and transparent distribution of places in the school(s) of parents' choice? </vt:lpstr>
      <vt:lpstr>Order in which enrolment applications in a multiple language section (= classes in several schools/sites) are dealt with: </vt:lpstr>
      <vt:lpstr>Order in which enrolment applications in a multiple language section are dealt with:  </vt:lpstr>
      <vt:lpstr> enrolment applications in a multiple language section To sum up </vt:lpstr>
      <vt:lpstr>When are answers regarding the allocation of places communicated to parents?</vt:lpstr>
      <vt:lpstr>How can parents appeal against the allocation decision if not happy? To whom? What is the procedure and who bears the costs?</vt:lpstr>
      <vt:lpstr>Pilot project: cross-transfers scheme</vt:lpstr>
      <vt:lpstr>Présentation PowerPoint</vt:lpstr>
    </vt:vector>
  </TitlesOfParts>
  <Company>EE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kari.kivinen</dc:creator>
  <cp:lastModifiedBy>Jocelyne</cp:lastModifiedBy>
  <cp:revision>695</cp:revision>
  <cp:lastPrinted>2018-01-08T15:04:08Z</cp:lastPrinted>
  <dcterms:created xsi:type="dcterms:W3CDTF">2005-10-17T07:06:41Z</dcterms:created>
  <dcterms:modified xsi:type="dcterms:W3CDTF">2018-01-12T08:35:55Z</dcterms:modified>
</cp:coreProperties>
</file>